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3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4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6.xml" ContentType="application/vnd.openxmlformats-officedocument.theme+xml"/>
  <Override PartName="/ppt/slideLayouts/slideLayout1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684" r:id="rId2"/>
    <p:sldMasterId id="2147483746" r:id="rId3"/>
    <p:sldMasterId id="2147484006" r:id="rId4"/>
    <p:sldMasterId id="2147484558" r:id="rId5"/>
    <p:sldMasterId id="2147484588" r:id="rId6"/>
    <p:sldMasterId id="2147484601" r:id="rId7"/>
  </p:sldMasterIdLst>
  <p:notesMasterIdLst>
    <p:notesMasterId r:id="rId38"/>
  </p:notesMasterIdLst>
  <p:sldIdLst>
    <p:sldId id="256" r:id="rId8"/>
    <p:sldId id="1028" r:id="rId9"/>
    <p:sldId id="400" r:id="rId10"/>
    <p:sldId id="486" r:id="rId11"/>
    <p:sldId id="469" r:id="rId12"/>
    <p:sldId id="487" r:id="rId13"/>
    <p:sldId id="1009" r:id="rId14"/>
    <p:sldId id="1003" r:id="rId15"/>
    <p:sldId id="330" r:id="rId16"/>
    <p:sldId id="331" r:id="rId17"/>
    <p:sldId id="1029" r:id="rId18"/>
    <p:sldId id="337" r:id="rId19"/>
    <p:sldId id="258" r:id="rId20"/>
    <p:sldId id="973" r:id="rId21"/>
    <p:sldId id="514" r:id="rId22"/>
    <p:sldId id="510" r:id="rId23"/>
    <p:sldId id="1035" r:id="rId24"/>
    <p:sldId id="1030" r:id="rId25"/>
    <p:sldId id="1031" r:id="rId26"/>
    <p:sldId id="1032" r:id="rId27"/>
    <p:sldId id="1033" r:id="rId28"/>
    <p:sldId id="1034" r:id="rId29"/>
    <p:sldId id="493" r:id="rId30"/>
    <p:sldId id="307" r:id="rId31"/>
    <p:sldId id="959" r:id="rId32"/>
    <p:sldId id="1023" r:id="rId33"/>
    <p:sldId id="994" r:id="rId34"/>
    <p:sldId id="259" r:id="rId35"/>
    <p:sldId id="260" r:id="rId36"/>
    <p:sldId id="1108" r:id="rId37"/>
  </p:sldIdLst>
  <p:sldSz cx="9144000" cy="5143500" type="screen16x9"/>
  <p:notesSz cx="6858000" cy="9144000"/>
  <p:defaultTextStyle>
    <a:defPPr>
      <a:defRPr lang="it-IT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152" userDrawn="1">
          <p15:clr>
            <a:srgbClr val="A4A3A4"/>
          </p15:clr>
        </p15:guide>
        <p15:guide id="2" orient="horz" pos="10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ta Antonelli" initials="MA" lastIdx="20" clrIdx="0"/>
  <p:cmAuthor id="1" name="Andrea Magnani" initials="A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8A32"/>
    <a:srgbClr val="E18723"/>
    <a:srgbClr val="E08723"/>
    <a:srgbClr val="084686"/>
    <a:srgbClr val="EC9D00"/>
    <a:srgbClr val="B96F1C"/>
    <a:srgbClr val="004489"/>
    <a:srgbClr val="BEC0C0"/>
    <a:srgbClr val="4C82E2"/>
    <a:srgbClr val="B90B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6019" autoAdjust="0"/>
    <p:restoredTop sz="91964" autoAdjust="0"/>
  </p:normalViewPr>
  <p:slideViewPr>
    <p:cSldViewPr snapToGrid="0" snapToObjects="1" showGuides="1">
      <p:cViewPr varScale="1">
        <p:scale>
          <a:sx n="145" d="100"/>
          <a:sy n="145" d="100"/>
        </p:scale>
        <p:origin x="200" y="584"/>
      </p:cViewPr>
      <p:guideLst>
        <p:guide pos="3152"/>
        <p:guide orient="horz"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commentAuthors" Target="commentAuthor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5F0E7-D906-5F40-AE0A-68CD9A56D9A5}" type="datetimeFigureOut">
              <a:rPr lang="it-IT" smtClean="0"/>
              <a:t>24/04/26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0342E-6FB1-4848-9370-03D0FB226E4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2824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0927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2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9CFD57-0022-1E4B-8D18-D56A4BA9C347}" type="slidenum"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2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9928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5613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9603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25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4052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2481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673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17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1252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5656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5844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33317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893019" y="0"/>
            <a:ext cx="7358063" cy="260523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307438">
              <a:defRPr sz="4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4200"/>
              <a:t>Titolo Testo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893019" y="2652117"/>
            <a:ext cx="7358063" cy="24913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307438">
              <a:spcBef>
                <a:spcPts val="0"/>
              </a:spcBef>
              <a:buSzTx/>
              <a:buNone/>
              <a:defRPr sz="1725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307438">
              <a:spcBef>
                <a:spcPts val="0"/>
              </a:spcBef>
              <a:buSzTx/>
              <a:buNone/>
              <a:defRPr sz="1725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307438">
              <a:spcBef>
                <a:spcPts val="0"/>
              </a:spcBef>
              <a:buSzTx/>
              <a:buNone/>
              <a:defRPr sz="1725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307438">
              <a:spcBef>
                <a:spcPts val="0"/>
              </a:spcBef>
              <a:buSzTx/>
              <a:buNone/>
              <a:defRPr sz="1725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307438">
              <a:spcBef>
                <a:spcPts val="0"/>
              </a:spcBef>
              <a:buSzTx/>
              <a:buNone/>
              <a:defRPr sz="1725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725"/>
              <a:t>Corpo livello uno</a:t>
            </a:r>
          </a:p>
          <a:p>
            <a:pPr lvl="1">
              <a:defRPr sz="1800"/>
            </a:pPr>
            <a:r>
              <a:rPr sz="1725"/>
              <a:t>Corpo livello due</a:t>
            </a:r>
          </a:p>
          <a:p>
            <a:pPr lvl="2">
              <a:defRPr sz="1800"/>
            </a:pPr>
            <a:r>
              <a:rPr sz="1725"/>
              <a:t>Corpo livello tre</a:t>
            </a:r>
          </a:p>
          <a:p>
            <a:pPr lvl="3">
              <a:defRPr sz="1800"/>
            </a:pPr>
            <a:r>
              <a:rPr sz="1725"/>
              <a:t>Corpo livello quattro</a:t>
            </a:r>
          </a:p>
          <a:p>
            <a:pPr lvl="4">
              <a:defRPr sz="1800"/>
            </a:pPr>
            <a:r>
              <a:rPr sz="172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189951697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893019" y="1701109"/>
            <a:ext cx="7358063" cy="17412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307438">
              <a:defRPr sz="4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4200"/>
              <a:t>Titolo Testo</a:t>
            </a:r>
          </a:p>
        </p:txBody>
      </p:sp>
    </p:spTree>
    <p:extLst>
      <p:ext uri="{BB962C8B-B14F-4D97-AF65-F5344CB8AC3E}">
        <p14:creationId xmlns:p14="http://schemas.microsoft.com/office/powerpoint/2010/main" val="207989716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669739" y="0"/>
            <a:ext cx="3750469" cy="2437805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307438">
              <a:defRPr sz="315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3150"/>
              <a:t>Titolo Testo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669739" y="2511520"/>
            <a:ext cx="3750469" cy="26320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307438">
              <a:spcBef>
                <a:spcPts val="0"/>
              </a:spcBef>
              <a:buSzTx/>
              <a:buNone/>
              <a:defRPr sz="1725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307438">
              <a:spcBef>
                <a:spcPts val="0"/>
              </a:spcBef>
              <a:buSzTx/>
              <a:buNone/>
              <a:defRPr sz="1725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307438">
              <a:spcBef>
                <a:spcPts val="0"/>
              </a:spcBef>
              <a:buSzTx/>
              <a:buNone/>
              <a:defRPr sz="1725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307438">
              <a:spcBef>
                <a:spcPts val="0"/>
              </a:spcBef>
              <a:buSzTx/>
              <a:buNone/>
              <a:defRPr sz="1725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307438">
              <a:spcBef>
                <a:spcPts val="0"/>
              </a:spcBef>
              <a:buSzTx/>
              <a:buNone/>
              <a:defRPr sz="1725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725"/>
              <a:t>Corpo livello uno</a:t>
            </a:r>
          </a:p>
          <a:p>
            <a:pPr lvl="1">
              <a:defRPr sz="1800"/>
            </a:pPr>
            <a:r>
              <a:rPr sz="1725"/>
              <a:t>Corpo livello due</a:t>
            </a:r>
          </a:p>
          <a:p>
            <a:pPr lvl="2">
              <a:defRPr sz="1800"/>
            </a:pPr>
            <a:r>
              <a:rPr sz="1725"/>
              <a:t>Corpo livello tre</a:t>
            </a:r>
          </a:p>
          <a:p>
            <a:pPr lvl="3">
              <a:defRPr sz="1800"/>
            </a:pPr>
            <a:r>
              <a:rPr sz="1725"/>
              <a:t>Corpo livello quattro</a:t>
            </a:r>
          </a:p>
          <a:p>
            <a:pPr lvl="4">
              <a:defRPr sz="1800"/>
            </a:pPr>
            <a:r>
              <a:rPr sz="172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158803317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669739" y="45"/>
            <a:ext cx="7804547" cy="160734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307438">
              <a:defRPr sz="4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4200"/>
              <a:t>Titolo Testo</a:t>
            </a:r>
          </a:p>
        </p:txBody>
      </p:sp>
    </p:spTree>
    <p:extLst>
      <p:ext uri="{BB962C8B-B14F-4D97-AF65-F5344CB8AC3E}">
        <p14:creationId xmlns:p14="http://schemas.microsoft.com/office/powerpoint/2010/main" val="12705621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669739" y="234450"/>
            <a:ext cx="7804547" cy="113853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307438">
              <a:defRPr sz="4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4200"/>
              <a:t>Titolo Testo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xfrm>
            <a:off x="669739" y="1372945"/>
            <a:ext cx="7804547" cy="331514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33921" indent="-233921" defTabSz="307438">
              <a:spcBef>
                <a:spcPts val="2215"/>
              </a:spcBef>
              <a:buSzPct val="75000"/>
              <a:defRPr sz="1875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467840" indent="-233921" defTabSz="307438">
              <a:spcBef>
                <a:spcPts val="2215"/>
              </a:spcBef>
              <a:buSzPct val="75000"/>
              <a:buChar char="•"/>
              <a:defRPr sz="1875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indent="-233921" defTabSz="307438">
              <a:spcBef>
                <a:spcPts val="2215"/>
              </a:spcBef>
              <a:buSzPct val="75000"/>
              <a:defRPr sz="1875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935681" indent="-233921" defTabSz="307438">
              <a:spcBef>
                <a:spcPts val="2215"/>
              </a:spcBef>
              <a:buSzPct val="75000"/>
              <a:buChar char="•"/>
              <a:defRPr sz="1875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1169598" indent="-233921" defTabSz="307438">
              <a:spcBef>
                <a:spcPts val="2215"/>
              </a:spcBef>
              <a:buSzPct val="75000"/>
              <a:buChar char="•"/>
              <a:defRPr sz="1875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875"/>
              <a:t>Corpo livello uno</a:t>
            </a:r>
          </a:p>
          <a:p>
            <a:pPr lvl="1">
              <a:defRPr sz="1800"/>
            </a:pPr>
            <a:r>
              <a:rPr sz="1875"/>
              <a:t>Corpo livello due</a:t>
            </a:r>
          </a:p>
          <a:p>
            <a:pPr lvl="2">
              <a:defRPr sz="1800"/>
            </a:pPr>
            <a:r>
              <a:rPr sz="1875"/>
              <a:t>Corpo livello tre</a:t>
            </a:r>
          </a:p>
          <a:p>
            <a:pPr lvl="3">
              <a:defRPr sz="1800"/>
            </a:pPr>
            <a:r>
              <a:rPr sz="1875"/>
              <a:t>Corpo livello quattro</a:t>
            </a:r>
          </a:p>
          <a:p>
            <a:pPr lvl="4">
              <a:defRPr sz="1800"/>
            </a:pPr>
            <a:r>
              <a:rPr sz="187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793636649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669739" y="234450"/>
            <a:ext cx="7804547" cy="113853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307438">
              <a:defRPr sz="4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4200"/>
              <a:t>Titolo Testo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669739" y="1372945"/>
            <a:ext cx="3750469" cy="331514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80455" indent="-180455" defTabSz="307438">
              <a:spcBef>
                <a:spcPts val="1688"/>
              </a:spcBef>
              <a:buSzPct val="75000"/>
              <a:defRPr sz="15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360905" indent="-180455" defTabSz="307438">
              <a:spcBef>
                <a:spcPts val="1688"/>
              </a:spcBef>
              <a:buSzPct val="75000"/>
              <a:buChar char="•"/>
              <a:defRPr sz="15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541356" indent="-180455" defTabSz="307438">
              <a:spcBef>
                <a:spcPts val="1688"/>
              </a:spcBef>
              <a:buSzPct val="75000"/>
              <a:defRPr sz="15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721811" indent="-180455" defTabSz="307438">
              <a:spcBef>
                <a:spcPts val="1688"/>
              </a:spcBef>
              <a:buSzPct val="75000"/>
              <a:buChar char="•"/>
              <a:defRPr sz="15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902263" indent="-180455" defTabSz="307438">
              <a:spcBef>
                <a:spcPts val="1688"/>
              </a:spcBef>
              <a:buSzPct val="75000"/>
              <a:buChar char="•"/>
              <a:defRPr sz="15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500"/>
              <a:t>Corpo livello uno</a:t>
            </a:r>
          </a:p>
          <a:p>
            <a:pPr lvl="1">
              <a:defRPr sz="1800"/>
            </a:pPr>
            <a:r>
              <a:rPr sz="1500"/>
              <a:t>Corpo livello due</a:t>
            </a:r>
          </a:p>
          <a:p>
            <a:pPr lvl="2">
              <a:defRPr sz="1800"/>
            </a:pPr>
            <a:r>
              <a:rPr sz="1500"/>
              <a:t>Corpo livello tre</a:t>
            </a:r>
          </a:p>
          <a:p>
            <a:pPr lvl="3">
              <a:defRPr sz="1800"/>
            </a:pPr>
            <a:r>
              <a:rPr sz="1500"/>
              <a:t>Corpo livello quattro</a:t>
            </a:r>
          </a:p>
          <a:p>
            <a:pPr lvl="4">
              <a:defRPr sz="1800"/>
            </a:pPr>
            <a:r>
              <a:rPr sz="1500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428307447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669739" y="669751"/>
            <a:ext cx="7804547" cy="380404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33921" indent="-233921" defTabSz="307438">
              <a:spcBef>
                <a:spcPts val="2215"/>
              </a:spcBef>
              <a:buSzPct val="75000"/>
              <a:defRPr sz="1875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467840" indent="-233921" defTabSz="307438">
              <a:spcBef>
                <a:spcPts val="2215"/>
              </a:spcBef>
              <a:buSzPct val="75000"/>
              <a:buChar char="•"/>
              <a:defRPr sz="1875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indent="-233921" defTabSz="307438">
              <a:spcBef>
                <a:spcPts val="2215"/>
              </a:spcBef>
              <a:buSzPct val="75000"/>
              <a:defRPr sz="1875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935681" indent="-233921" defTabSz="307438">
              <a:spcBef>
                <a:spcPts val="2215"/>
              </a:spcBef>
              <a:buSzPct val="75000"/>
              <a:buChar char="•"/>
              <a:defRPr sz="1875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1169598" indent="-233921" defTabSz="307438">
              <a:spcBef>
                <a:spcPts val="2215"/>
              </a:spcBef>
              <a:buSzPct val="75000"/>
              <a:buChar char="•"/>
              <a:defRPr sz="1875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875"/>
              <a:t>Corpo livello uno</a:t>
            </a:r>
          </a:p>
          <a:p>
            <a:pPr lvl="1">
              <a:defRPr sz="1800"/>
            </a:pPr>
            <a:r>
              <a:rPr sz="1875"/>
              <a:t>Corpo livello due</a:t>
            </a:r>
          </a:p>
          <a:p>
            <a:pPr lvl="2">
              <a:defRPr sz="1800"/>
            </a:pPr>
            <a:r>
              <a:rPr sz="1875"/>
              <a:t>Corpo livello tre</a:t>
            </a:r>
          </a:p>
          <a:p>
            <a:pPr lvl="3">
              <a:defRPr sz="1800"/>
            </a:pPr>
            <a:r>
              <a:rPr sz="1875"/>
              <a:t>Corpo livello quattro</a:t>
            </a:r>
          </a:p>
          <a:p>
            <a:pPr lvl="4">
              <a:defRPr sz="1800"/>
            </a:pPr>
            <a:r>
              <a:rPr sz="187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12697563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129416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485151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522895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u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xfrm>
            <a:off x="6553221" y="4775229"/>
            <a:ext cx="2133605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3209142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xfrm>
            <a:off x="6553221" y="4245427"/>
            <a:ext cx="2133605" cy="408042"/>
          </a:xfrm>
          <a:prstGeom prst="rect">
            <a:avLst/>
          </a:prstGeom>
        </p:spPr>
        <p:txBody>
          <a:bodyPr/>
          <a:lstStyle>
            <a:lvl1pPr algn="l" defTabSz="481205">
              <a:defRPr sz="1800">
                <a:latin typeface="Tw Cen MT"/>
                <a:ea typeface="Tw Cen MT"/>
                <a:cs typeface="Tw Cen MT"/>
                <a:sym typeface="Tw Cen MT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523703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xfrm>
            <a:off x="6553221" y="4218431"/>
            <a:ext cx="2133605" cy="408042"/>
          </a:xfrm>
          <a:prstGeom prst="rect">
            <a:avLst/>
          </a:prstGeom>
        </p:spPr>
        <p:txBody>
          <a:bodyPr lIns="64888" tIns="64888" rIns="64888" bIns="64888"/>
          <a:lstStyle>
            <a:lvl1pPr algn="l" defTabSz="481205">
              <a:defRPr sz="1800"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8391542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xfrm>
            <a:off x="6553221" y="4218431"/>
            <a:ext cx="2133605" cy="408042"/>
          </a:xfrm>
          <a:prstGeom prst="rect">
            <a:avLst/>
          </a:prstGeom>
        </p:spPr>
        <p:txBody>
          <a:bodyPr lIns="64888" tIns="64888" rIns="64888" bIns="64888"/>
          <a:lstStyle>
            <a:lvl1pPr algn="l" defTabSz="481205">
              <a:defRPr sz="1800"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2898360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xfrm>
            <a:off x="6553221" y="4218431"/>
            <a:ext cx="2133605" cy="408042"/>
          </a:xfrm>
          <a:prstGeom prst="rect">
            <a:avLst/>
          </a:prstGeom>
        </p:spPr>
        <p:txBody>
          <a:bodyPr lIns="64888" tIns="64888" rIns="64888" bIns="64888"/>
          <a:lstStyle>
            <a:lvl1pPr algn="l" defTabSz="481205">
              <a:defRPr sz="1800"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972599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9" y="48"/>
            <a:ext cx="1741461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52"/>
          <p:cNvSpPr/>
          <p:nvPr/>
        </p:nvSpPr>
        <p:spPr>
          <a:xfrm>
            <a:off x="-1" y="559658"/>
            <a:ext cx="9144002" cy="4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0" tIns="0" rIns="0" bIns="0"/>
          <a:lstStyle/>
          <a:p>
            <a:pPr defTabSz="240601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600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856157" y="71027"/>
            <a:ext cx="7287893" cy="4176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240601">
              <a:defRPr sz="1800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800" b="1"/>
              <a:t>Titolo Testo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432028" y="488640"/>
            <a:ext cx="8280003" cy="77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69491" indent="-128892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3pPr>
            <a:lvl4pPr marL="8661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1067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275"/>
              <a:t>Corpo livello uno</a:t>
            </a:r>
          </a:p>
          <a:p>
            <a:pPr lvl="1">
              <a:defRPr sz="1800"/>
            </a:pPr>
            <a:r>
              <a:rPr sz="1275"/>
              <a:t>Corpo livello due</a:t>
            </a:r>
          </a:p>
          <a:p>
            <a:pPr lvl="2">
              <a:defRPr sz="1800"/>
            </a:pPr>
            <a:r>
              <a:rPr sz="1275"/>
              <a:t>Corpo livello tre</a:t>
            </a:r>
          </a:p>
          <a:p>
            <a:pPr lvl="3">
              <a:defRPr sz="1800"/>
            </a:pPr>
            <a:r>
              <a:rPr sz="1275"/>
              <a:t>Corpo livello quattro</a:t>
            </a:r>
          </a:p>
          <a:p>
            <a:pPr lvl="4">
              <a:defRPr sz="1800"/>
            </a:pPr>
            <a:r>
              <a:rPr sz="127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148750116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xfrm>
            <a:off x="6553221" y="4767328"/>
            <a:ext cx="2133605" cy="327251"/>
          </a:xfrm>
          <a:prstGeom prst="rect">
            <a:avLst/>
          </a:prstGeom>
        </p:spPr>
        <p:txBody>
          <a:bodyPr/>
          <a:lstStyle>
            <a:lvl1pPr algn="l">
              <a:defRPr sz="127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471023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6553221" y="4775232"/>
            <a:ext cx="2133605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0854627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xfrm>
            <a:off x="6553221" y="4767328"/>
            <a:ext cx="2133605" cy="327251"/>
          </a:xfrm>
          <a:prstGeom prst="rect">
            <a:avLst/>
          </a:prstGeom>
        </p:spPr>
        <p:txBody>
          <a:bodyPr/>
          <a:lstStyle>
            <a:lvl1pPr algn="l">
              <a:defRPr sz="127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4558513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xfrm>
            <a:off x="6553221" y="4767328"/>
            <a:ext cx="2133605" cy="327251"/>
          </a:xfrm>
          <a:prstGeom prst="rect">
            <a:avLst/>
          </a:prstGeom>
        </p:spPr>
        <p:txBody>
          <a:bodyPr/>
          <a:lstStyle>
            <a:lvl1pPr algn="l">
              <a:defRPr sz="127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3874978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xfrm>
            <a:off x="6553221" y="4683920"/>
            <a:ext cx="2133605" cy="28108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2067108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xfrm>
            <a:off x="6553221" y="4775233"/>
            <a:ext cx="2133605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479767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Vu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xfrm>
            <a:off x="6553221" y="4775229"/>
            <a:ext cx="2133605" cy="258001"/>
          </a:xfrm>
          <a:prstGeom prst="rect">
            <a:avLst/>
          </a:prstGeom>
        </p:spPr>
        <p:txBody>
          <a:bodyPr anchor="ctr"/>
          <a:lstStyle>
            <a:lvl1pPr defTabSz="481205">
              <a:defRPr sz="82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0388177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9" y="48"/>
            <a:ext cx="1741461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Shape 73"/>
          <p:cNvSpPr/>
          <p:nvPr/>
        </p:nvSpPr>
        <p:spPr>
          <a:xfrm>
            <a:off x="-1" y="559658"/>
            <a:ext cx="9144002" cy="4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0" tIns="0" rIns="0" bIns="0"/>
          <a:lstStyle/>
          <a:p>
            <a:pPr defTabSz="240601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600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1856157" y="-2"/>
            <a:ext cx="7287893" cy="55960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240601">
              <a:defRPr sz="1800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800" b="1"/>
              <a:t>Titolo Testo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89278" y="559605"/>
            <a:ext cx="8765456" cy="453661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69491" indent="-128892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3pPr>
            <a:lvl4pPr marL="8661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1067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275"/>
              <a:t>Corpo livello uno</a:t>
            </a:r>
          </a:p>
          <a:p>
            <a:pPr lvl="1">
              <a:defRPr sz="1800"/>
            </a:pPr>
            <a:r>
              <a:rPr sz="1275"/>
              <a:t>Corpo livello due</a:t>
            </a:r>
          </a:p>
          <a:p>
            <a:pPr lvl="2">
              <a:defRPr sz="1800"/>
            </a:pPr>
            <a:r>
              <a:rPr sz="1275"/>
              <a:t>Corpo livello tre</a:t>
            </a:r>
          </a:p>
          <a:p>
            <a:pPr lvl="3">
              <a:defRPr sz="1800"/>
            </a:pPr>
            <a:r>
              <a:rPr sz="1275"/>
              <a:t>Corpo livello quattro</a:t>
            </a:r>
          </a:p>
          <a:p>
            <a:pPr lvl="4">
              <a:defRPr sz="1800"/>
            </a:pPr>
            <a:r>
              <a:rPr sz="127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3871446652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sldNum" sz="quarter" idx="2"/>
          </p:nvPr>
        </p:nvSpPr>
        <p:spPr>
          <a:xfrm>
            <a:off x="6553221" y="4767328"/>
            <a:ext cx="2133605" cy="327251"/>
          </a:xfrm>
          <a:prstGeom prst="rect">
            <a:avLst/>
          </a:prstGeom>
        </p:spPr>
        <p:txBody>
          <a:bodyPr/>
          <a:lstStyle>
            <a:lvl1pPr algn="l">
              <a:defRPr sz="127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6301243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9" y="48"/>
            <a:ext cx="1741461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/>
        </p:nvSpPr>
        <p:spPr>
          <a:xfrm>
            <a:off x="-1" y="559658"/>
            <a:ext cx="9144002" cy="4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0" tIns="0" rIns="0" bIns="0"/>
          <a:lstStyle/>
          <a:p>
            <a:pPr defTabSz="240601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600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xfrm>
            <a:off x="1856157" y="71027"/>
            <a:ext cx="7287893" cy="4176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240601">
              <a:defRPr sz="1800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800" b="1"/>
              <a:t>Titolo Testo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idx="1"/>
          </p:nvPr>
        </p:nvSpPr>
        <p:spPr>
          <a:xfrm>
            <a:off x="432028" y="488640"/>
            <a:ext cx="8280003" cy="77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69491" indent="-128892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3pPr>
            <a:lvl4pPr marL="8661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1067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275"/>
              <a:t>Corpo livello uno</a:t>
            </a:r>
          </a:p>
          <a:p>
            <a:pPr lvl="1">
              <a:defRPr sz="1800"/>
            </a:pPr>
            <a:r>
              <a:rPr sz="1275"/>
              <a:t>Corpo livello due</a:t>
            </a:r>
          </a:p>
          <a:p>
            <a:pPr lvl="2">
              <a:defRPr sz="1800"/>
            </a:pPr>
            <a:r>
              <a:rPr sz="1275"/>
              <a:t>Corpo livello tre</a:t>
            </a:r>
          </a:p>
          <a:p>
            <a:pPr lvl="3">
              <a:defRPr sz="1800"/>
            </a:pPr>
            <a:r>
              <a:rPr sz="1275"/>
              <a:t>Corpo livello quattro</a:t>
            </a:r>
          </a:p>
          <a:p>
            <a:pPr lvl="4">
              <a:defRPr sz="1800"/>
            </a:pPr>
            <a:r>
              <a:rPr sz="127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1297718813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sldNum" sz="quarter" idx="2"/>
          </p:nvPr>
        </p:nvSpPr>
        <p:spPr>
          <a:xfrm>
            <a:off x="6553221" y="4775232"/>
            <a:ext cx="2133605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1643126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xfrm>
            <a:off x="6553221" y="4775229"/>
            <a:ext cx="2133605" cy="258001"/>
          </a:xfrm>
          <a:prstGeom prst="rect">
            <a:avLst/>
          </a:prstGeom>
        </p:spPr>
        <p:txBody>
          <a:bodyPr anchor="ctr"/>
          <a:lstStyle>
            <a:lvl1pPr defTabSz="481205">
              <a:defRPr sz="825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2348096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9" y="48"/>
            <a:ext cx="1741461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Shape 89"/>
          <p:cNvSpPr/>
          <p:nvPr/>
        </p:nvSpPr>
        <p:spPr>
          <a:xfrm>
            <a:off x="-1" y="559658"/>
            <a:ext cx="9144002" cy="4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0" tIns="0" rIns="0" bIns="0"/>
          <a:lstStyle/>
          <a:p>
            <a:pPr defTabSz="240601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600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xfrm>
            <a:off x="1856157" y="71027"/>
            <a:ext cx="7287893" cy="4176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240601">
              <a:defRPr sz="1800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800" b="1"/>
              <a:t>Titolo Testo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xfrm>
            <a:off x="432028" y="488640"/>
            <a:ext cx="8280003" cy="77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69491" indent="-128892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3pPr>
            <a:lvl4pPr marL="8661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1067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275"/>
              <a:t>Corpo livello uno</a:t>
            </a:r>
          </a:p>
          <a:p>
            <a:pPr lvl="1">
              <a:defRPr sz="1800"/>
            </a:pPr>
            <a:r>
              <a:rPr sz="1275"/>
              <a:t>Corpo livello due</a:t>
            </a:r>
          </a:p>
          <a:p>
            <a:pPr lvl="2">
              <a:defRPr sz="1800"/>
            </a:pPr>
            <a:r>
              <a:rPr sz="1275"/>
              <a:t>Corpo livello tre</a:t>
            </a:r>
          </a:p>
          <a:p>
            <a:pPr lvl="3">
              <a:defRPr sz="1800"/>
            </a:pPr>
            <a:r>
              <a:rPr sz="1275"/>
              <a:t>Corpo livello quattro</a:t>
            </a:r>
          </a:p>
          <a:p>
            <a:pPr lvl="4">
              <a:defRPr sz="1800"/>
            </a:pPr>
            <a:r>
              <a:rPr sz="127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1513187160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xfrm>
            <a:off x="6553221" y="4683920"/>
            <a:ext cx="2133605" cy="28108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8782456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xfrm>
            <a:off x="6553206" y="4839272"/>
            <a:ext cx="2133604" cy="12984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5374298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741460" cy="5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/>
          <p:nvPr/>
        </p:nvSpPr>
        <p:spPr>
          <a:xfrm>
            <a:off x="-1" y="559593"/>
            <a:ext cx="9144002" cy="3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0" tIns="0" rIns="0" bIns="0"/>
          <a:lstStyle/>
          <a:p>
            <a:pPr defTabSz="240601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600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xfrm>
            <a:off x="1856157" y="70961"/>
            <a:ext cx="7287893" cy="41768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240601">
              <a:defRPr sz="1800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800" b="1"/>
              <a:t>Titolo Testo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xfrm>
            <a:off x="432055" y="488640"/>
            <a:ext cx="8280005" cy="77166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69491" indent="-128892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3pPr>
            <a:lvl4pPr marL="866173" indent="-144359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106771" indent="-144359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275"/>
              <a:t>Corpo livello uno</a:t>
            </a:r>
          </a:p>
          <a:p>
            <a:pPr lvl="1">
              <a:defRPr sz="1800"/>
            </a:pPr>
            <a:r>
              <a:rPr sz="1275"/>
              <a:t>Corpo livello due</a:t>
            </a:r>
          </a:p>
          <a:p>
            <a:pPr lvl="2">
              <a:defRPr sz="1800"/>
            </a:pPr>
            <a:r>
              <a:rPr sz="1275"/>
              <a:t>Corpo livello tre</a:t>
            </a:r>
          </a:p>
          <a:p>
            <a:pPr lvl="3">
              <a:defRPr sz="1800"/>
            </a:pPr>
            <a:r>
              <a:rPr sz="1275"/>
              <a:t>Corpo livello quattro</a:t>
            </a:r>
          </a:p>
          <a:p>
            <a:pPr lvl="4">
              <a:defRPr sz="1800"/>
            </a:pPr>
            <a:r>
              <a:rPr sz="127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2163532989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300"/>
              <a:t>Titolo Testo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325"/>
              <a:t>Corpo livello uno</a:t>
            </a:r>
          </a:p>
          <a:p>
            <a:pPr lvl="1">
              <a:defRPr sz="1800"/>
            </a:pPr>
            <a:r>
              <a:rPr sz="2325"/>
              <a:t>Corpo livello due</a:t>
            </a:r>
          </a:p>
          <a:p>
            <a:pPr lvl="2">
              <a:defRPr sz="1800"/>
            </a:pPr>
            <a:r>
              <a:rPr sz="2325"/>
              <a:t>Corpo livello tre</a:t>
            </a:r>
          </a:p>
          <a:p>
            <a:pPr lvl="3">
              <a:defRPr sz="1800"/>
            </a:pPr>
            <a:r>
              <a:rPr sz="2325"/>
              <a:t>Corpo livello quattro</a:t>
            </a:r>
          </a:p>
          <a:p>
            <a:pPr lvl="4">
              <a:defRPr sz="1800"/>
            </a:pPr>
            <a:r>
              <a:rPr sz="2325"/>
              <a:t>Livello 5</a:t>
            </a:r>
          </a:p>
        </p:txBody>
      </p:sp>
      <p:sp>
        <p:nvSpPr>
          <p:cNvPr id="104" name="Shape 10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2158561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2633335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300"/>
              <a:t>Titolo Testo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325"/>
              <a:t>Corpo livello uno</a:t>
            </a:r>
          </a:p>
          <a:p>
            <a:pPr lvl="1">
              <a:defRPr sz="1800"/>
            </a:pPr>
            <a:r>
              <a:rPr sz="2325"/>
              <a:t>Corpo livello due</a:t>
            </a:r>
          </a:p>
          <a:p>
            <a:pPr lvl="2">
              <a:defRPr sz="1800"/>
            </a:pPr>
            <a:r>
              <a:rPr sz="2325"/>
              <a:t>Corpo livello tre</a:t>
            </a:r>
          </a:p>
          <a:p>
            <a:pPr lvl="3">
              <a:defRPr sz="1800"/>
            </a:pPr>
            <a:r>
              <a:rPr sz="2325"/>
              <a:t>Corpo livello quattro</a:t>
            </a:r>
          </a:p>
          <a:p>
            <a:pPr lvl="4">
              <a:defRPr sz="1800"/>
            </a:pPr>
            <a:r>
              <a:rPr sz="2325"/>
              <a:t>Livello 5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5053568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6553206" y="4775229"/>
            <a:ext cx="2133604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7646653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sldNum" sz="quarter" idx="2"/>
          </p:nvPr>
        </p:nvSpPr>
        <p:spPr>
          <a:xfrm>
            <a:off x="6553206" y="4775229"/>
            <a:ext cx="2133604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0471015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sldNum" sz="quarter" idx="2"/>
          </p:nvPr>
        </p:nvSpPr>
        <p:spPr>
          <a:xfrm>
            <a:off x="6553206" y="4775229"/>
            <a:ext cx="2133604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599899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Vuot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sldNum" sz="quarter" idx="2"/>
          </p:nvPr>
        </p:nvSpPr>
        <p:spPr>
          <a:xfrm>
            <a:off x="6553206" y="4775229"/>
            <a:ext cx="2133604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4238544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sldNum" sz="quarter" idx="2"/>
          </p:nvPr>
        </p:nvSpPr>
        <p:spPr>
          <a:xfrm>
            <a:off x="6553206" y="4775229"/>
            <a:ext cx="2133604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581746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sldNum" sz="quarter" idx="2"/>
          </p:nvPr>
        </p:nvSpPr>
        <p:spPr>
          <a:xfrm>
            <a:off x="6553206" y="4839271"/>
            <a:ext cx="2133604" cy="12984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3578907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title"/>
          </p:nvPr>
        </p:nvSpPr>
        <p:spPr>
          <a:xfrm>
            <a:off x="457248" y="69100"/>
            <a:ext cx="8229605" cy="1131095"/>
          </a:xfrm>
          <a:prstGeom prst="rect">
            <a:avLst/>
          </a:prstGeom>
        </p:spPr>
        <p:txBody>
          <a:bodyPr>
            <a:normAutofit/>
          </a:bodyPr>
          <a:lstStyle>
            <a:lvl1pPr defTabSz="240601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3300"/>
              <a:t>Titolo Testo</a:t>
            </a:r>
          </a:p>
        </p:txBody>
      </p:sp>
      <p:sp>
        <p:nvSpPr>
          <p:cNvPr id="133" name="Shape 133"/>
          <p:cNvSpPr>
            <a:spLocks noGrp="1"/>
          </p:cNvSpPr>
          <p:nvPr>
            <p:ph type="body" idx="1"/>
          </p:nvPr>
        </p:nvSpPr>
        <p:spPr>
          <a:xfrm>
            <a:off x="457248" y="1200193"/>
            <a:ext cx="8229605" cy="3943352"/>
          </a:xfrm>
          <a:prstGeom prst="rect">
            <a:avLst/>
          </a:prstGeom>
        </p:spPr>
        <p:txBody>
          <a:bodyPr>
            <a:normAutofit/>
          </a:bodyPr>
          <a:lstStyle>
            <a:lvl1pPr defTabSz="24060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defTabSz="24060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defTabSz="24060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defTabSz="24060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defTabSz="24060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/>
            </a:pPr>
            <a:r>
              <a:rPr sz="2325"/>
              <a:t>Corpo livello uno</a:t>
            </a:r>
          </a:p>
          <a:p>
            <a:pPr lvl="1">
              <a:defRPr sz="1800"/>
            </a:pPr>
            <a:r>
              <a:rPr sz="2325"/>
              <a:t>Corpo livello due</a:t>
            </a:r>
          </a:p>
          <a:p>
            <a:pPr lvl="2">
              <a:defRPr sz="1800"/>
            </a:pPr>
            <a:r>
              <a:rPr sz="2325"/>
              <a:t>Corpo livello tre</a:t>
            </a:r>
          </a:p>
          <a:p>
            <a:pPr lvl="3">
              <a:defRPr sz="1800"/>
            </a:pPr>
            <a:r>
              <a:rPr sz="2325"/>
              <a:t>Corpo livello quattro</a:t>
            </a:r>
          </a:p>
          <a:p>
            <a:pPr lvl="4">
              <a:defRPr sz="1800"/>
            </a:pPr>
            <a:r>
              <a:rPr sz="2325"/>
              <a:t>Livello 5</a:t>
            </a:r>
          </a:p>
        </p:txBody>
      </p:sp>
      <p:sp>
        <p:nvSpPr>
          <p:cNvPr id="134" name="Shape 134"/>
          <p:cNvSpPr>
            <a:spLocks noGrp="1"/>
          </p:cNvSpPr>
          <p:nvPr>
            <p:ph type="sldNum" sz="quarter" idx="2"/>
          </p:nvPr>
        </p:nvSpPr>
        <p:spPr>
          <a:xfrm>
            <a:off x="6553206" y="4775229"/>
            <a:ext cx="2133604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9940172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sldNum" sz="quarter" idx="2"/>
          </p:nvPr>
        </p:nvSpPr>
        <p:spPr>
          <a:xfrm>
            <a:off x="6553206" y="4839271"/>
            <a:ext cx="2133604" cy="12984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259932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xfrm>
            <a:off x="457248" y="69100"/>
            <a:ext cx="8229605" cy="1131095"/>
          </a:xfrm>
          <a:prstGeom prst="rect">
            <a:avLst/>
          </a:prstGeom>
        </p:spPr>
        <p:txBody>
          <a:bodyPr>
            <a:normAutofit/>
          </a:bodyPr>
          <a:lstStyle>
            <a:lvl1pPr defTabSz="240601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3300"/>
              <a:t>Titolo Testo</a:t>
            </a:r>
          </a:p>
        </p:txBody>
      </p:sp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457248" y="1200193"/>
            <a:ext cx="8229605" cy="3943352"/>
          </a:xfrm>
          <a:prstGeom prst="rect">
            <a:avLst/>
          </a:prstGeom>
        </p:spPr>
        <p:txBody>
          <a:bodyPr>
            <a:normAutofit/>
          </a:bodyPr>
          <a:lstStyle>
            <a:lvl1pPr defTabSz="24060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defTabSz="24060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defTabSz="24060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defTabSz="24060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defTabSz="240601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/>
            </a:pPr>
            <a:r>
              <a:rPr sz="2325"/>
              <a:t>Corpo livello uno</a:t>
            </a:r>
          </a:p>
          <a:p>
            <a:pPr lvl="1">
              <a:defRPr sz="1800"/>
            </a:pPr>
            <a:r>
              <a:rPr sz="2325"/>
              <a:t>Corpo livello due</a:t>
            </a:r>
          </a:p>
          <a:p>
            <a:pPr lvl="2">
              <a:defRPr sz="1800"/>
            </a:pPr>
            <a:r>
              <a:rPr sz="2325"/>
              <a:t>Corpo livello tre</a:t>
            </a:r>
          </a:p>
          <a:p>
            <a:pPr lvl="3">
              <a:defRPr sz="1800"/>
            </a:pPr>
            <a:r>
              <a:rPr sz="2325"/>
              <a:t>Corpo livello quattro</a:t>
            </a:r>
          </a:p>
          <a:p>
            <a:pPr lvl="4">
              <a:defRPr sz="1800"/>
            </a:pPr>
            <a:r>
              <a:rPr sz="2325"/>
              <a:t>Livello 5</a:t>
            </a:r>
          </a:p>
        </p:txBody>
      </p:sp>
      <p:sp>
        <p:nvSpPr>
          <p:cNvPr id="140" name="Shape 140"/>
          <p:cNvSpPr>
            <a:spLocks noGrp="1"/>
          </p:cNvSpPr>
          <p:nvPr>
            <p:ph type="sldNum" sz="quarter" idx="2"/>
          </p:nvPr>
        </p:nvSpPr>
        <p:spPr>
          <a:xfrm>
            <a:off x="6553206" y="4775229"/>
            <a:ext cx="2133604" cy="258001"/>
          </a:xfrm>
          <a:prstGeom prst="rect">
            <a:avLst/>
          </a:prstGeom>
        </p:spPr>
        <p:txBody>
          <a:bodyPr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2955330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sldNum" sz="quarter" idx="2"/>
          </p:nvPr>
        </p:nvSpPr>
        <p:spPr>
          <a:xfrm>
            <a:off x="6553206" y="4839271"/>
            <a:ext cx="2133604" cy="12984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291080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sldNum" sz="quarter" idx="2"/>
          </p:nvPr>
        </p:nvSpPr>
        <p:spPr>
          <a:xfrm>
            <a:off x="6553222" y="4775229"/>
            <a:ext cx="2133603" cy="258001"/>
          </a:xfrm>
          <a:prstGeom prst="rect">
            <a:avLst/>
          </a:prstGeom>
        </p:spPr>
        <p:txBody>
          <a:bodyPr anchor="ctr"/>
          <a:lstStyle>
            <a:lvl1pPr defTabSz="481205"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0154241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sldNum" sz="quarter" idx="2"/>
          </p:nvPr>
        </p:nvSpPr>
        <p:spPr>
          <a:xfrm>
            <a:off x="6553222" y="4683920"/>
            <a:ext cx="2133603" cy="281084"/>
          </a:xfrm>
          <a:prstGeom prst="rect">
            <a:avLst/>
          </a:prstGeom>
        </p:spPr>
        <p:txBody>
          <a:bodyPr/>
          <a:lstStyle>
            <a:lvl1pPr defTabSz="481205"/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153705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sldNum" sz="quarter" idx="2"/>
          </p:nvPr>
        </p:nvSpPr>
        <p:spPr>
          <a:xfrm>
            <a:off x="6553222" y="4683983"/>
            <a:ext cx="2133603" cy="150041"/>
          </a:xfrm>
          <a:prstGeom prst="rect">
            <a:avLst/>
          </a:prstGeom>
        </p:spPr>
        <p:txBody>
          <a:bodyPr lIns="0" tIns="0" rIns="0" bIns="0"/>
          <a:lstStyle>
            <a:lvl1pPr defTabSz="481205"/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9321613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sldNum" sz="quarter" idx="2"/>
          </p:nvPr>
        </p:nvSpPr>
        <p:spPr>
          <a:xfrm>
            <a:off x="6553222" y="4775232"/>
            <a:ext cx="2133603" cy="258001"/>
          </a:xfrm>
          <a:prstGeom prst="rect">
            <a:avLst/>
          </a:prstGeom>
        </p:spPr>
        <p:txBody>
          <a:bodyPr anchor="ctr"/>
          <a:lstStyle>
            <a:lvl1pPr defTabSz="481205"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69410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sldNum" sz="quarter" idx="2"/>
          </p:nvPr>
        </p:nvSpPr>
        <p:spPr>
          <a:xfrm>
            <a:off x="6553222" y="4683920"/>
            <a:ext cx="2133603" cy="281084"/>
          </a:xfrm>
          <a:prstGeom prst="rect">
            <a:avLst/>
          </a:prstGeom>
        </p:spPr>
        <p:txBody>
          <a:bodyPr/>
          <a:lstStyle>
            <a:lvl1pPr defTabSz="481205"/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6231434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xfrm>
            <a:off x="457248" y="45"/>
            <a:ext cx="8229605" cy="12692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3300"/>
              <a:t>Titolo Testo</a:t>
            </a:r>
          </a:p>
        </p:txBody>
      </p:sp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xfrm>
            <a:off x="6553222" y="4839271"/>
            <a:ext cx="2133603" cy="129843"/>
          </a:xfrm>
          <a:prstGeom prst="rect">
            <a:avLst/>
          </a:prstGeom>
        </p:spPr>
        <p:txBody>
          <a:bodyPr lIns="0" tIns="0" rIns="0" bIns="0" anchor="ctr"/>
          <a:lstStyle>
            <a:lvl1pPr defTabSz="481205"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8158750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sldNum" sz="quarter" idx="2"/>
          </p:nvPr>
        </p:nvSpPr>
        <p:spPr>
          <a:xfrm>
            <a:off x="6553207" y="4683920"/>
            <a:ext cx="2133602" cy="281084"/>
          </a:xfrm>
          <a:prstGeom prst="rect">
            <a:avLst/>
          </a:prstGeom>
        </p:spPr>
        <p:txBody>
          <a:bodyPr/>
          <a:lstStyle>
            <a:lvl1pPr defTabSz="481205"/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8307103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sldNum" sz="quarter" idx="2"/>
          </p:nvPr>
        </p:nvSpPr>
        <p:spPr>
          <a:xfrm>
            <a:off x="6553207" y="4683920"/>
            <a:ext cx="2133602" cy="281084"/>
          </a:xfrm>
          <a:prstGeom prst="rect">
            <a:avLst/>
          </a:prstGeom>
        </p:spPr>
        <p:txBody>
          <a:bodyPr/>
          <a:lstStyle>
            <a:lvl1pPr defTabSz="481205"/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9974841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9" y="48"/>
            <a:ext cx="1741457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hape 166"/>
          <p:cNvSpPr/>
          <p:nvPr/>
        </p:nvSpPr>
        <p:spPr>
          <a:xfrm>
            <a:off x="-1" y="559659"/>
            <a:ext cx="9144002" cy="1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34221" tIns="34221" rIns="34221" bIns="34221"/>
          <a:lstStyle/>
          <a:p>
            <a:pPr defTabSz="240601">
              <a:defRPr sz="1600">
                <a:latin typeface="+mn-lt"/>
                <a:ea typeface="+mn-ea"/>
                <a:cs typeface="+mn-cs"/>
                <a:sym typeface="Helvetica"/>
              </a:defRPr>
            </a:pPr>
            <a:endParaRPr sz="825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67" name="Shape 167"/>
          <p:cNvSpPr>
            <a:spLocks noGrp="1"/>
          </p:cNvSpPr>
          <p:nvPr>
            <p:ph type="title"/>
          </p:nvPr>
        </p:nvSpPr>
        <p:spPr>
          <a:xfrm>
            <a:off x="1856112" y="70964"/>
            <a:ext cx="7287892" cy="41767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240601">
              <a:defRPr sz="1800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800" b="1"/>
              <a:t>Titolo Testo</a:t>
            </a:r>
          </a:p>
        </p:txBody>
      </p:sp>
      <p:sp>
        <p:nvSpPr>
          <p:cNvPr id="168" name="Shape 168"/>
          <p:cNvSpPr>
            <a:spLocks noGrp="1"/>
          </p:cNvSpPr>
          <p:nvPr>
            <p:ph type="body" idx="1"/>
          </p:nvPr>
        </p:nvSpPr>
        <p:spPr>
          <a:xfrm>
            <a:off x="432000" y="488705"/>
            <a:ext cx="8280002" cy="77165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69491" indent="-128892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481205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3pPr>
            <a:lvl4pPr marL="8661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1067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275"/>
              <a:t>Corpo livello uno</a:t>
            </a:r>
          </a:p>
          <a:p>
            <a:pPr lvl="1">
              <a:defRPr sz="1800"/>
            </a:pPr>
            <a:r>
              <a:rPr sz="1275"/>
              <a:t>Corpo livello due</a:t>
            </a:r>
          </a:p>
          <a:p>
            <a:pPr lvl="2">
              <a:defRPr sz="1800"/>
            </a:pPr>
            <a:r>
              <a:rPr sz="1275"/>
              <a:t>Corpo livello tre</a:t>
            </a:r>
          </a:p>
          <a:p>
            <a:pPr lvl="3">
              <a:defRPr sz="1800"/>
            </a:pPr>
            <a:r>
              <a:rPr sz="1275"/>
              <a:t>Corpo livello quattro</a:t>
            </a:r>
          </a:p>
          <a:p>
            <a:pPr lvl="4">
              <a:defRPr sz="1800"/>
            </a:pPr>
            <a:r>
              <a:rPr sz="127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3171236341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sldNum" sz="quarter" idx="2"/>
          </p:nvPr>
        </p:nvSpPr>
        <p:spPr>
          <a:xfrm>
            <a:off x="6553201" y="4683983"/>
            <a:ext cx="2133602" cy="150041"/>
          </a:xfrm>
          <a:prstGeom prst="rect">
            <a:avLst/>
          </a:prstGeom>
        </p:spPr>
        <p:txBody>
          <a:bodyPr lIns="0" tIns="0" rIns="0" bIns="0"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7116602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9" y="48"/>
            <a:ext cx="1741457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hape 173"/>
          <p:cNvSpPr/>
          <p:nvPr/>
        </p:nvSpPr>
        <p:spPr>
          <a:xfrm>
            <a:off x="-1" y="559659"/>
            <a:ext cx="9144002" cy="1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34221" tIns="34221" rIns="34221" bIns="34221"/>
          <a:lstStyle/>
          <a:p>
            <a:pPr defTabSz="240601">
              <a:defRPr sz="1600">
                <a:latin typeface="+mn-lt"/>
                <a:ea typeface="+mn-ea"/>
                <a:cs typeface="+mn-cs"/>
                <a:sym typeface="Helvetica"/>
              </a:defRPr>
            </a:pPr>
            <a:endParaRPr sz="825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74" name="Shape 174"/>
          <p:cNvSpPr>
            <a:spLocks noGrp="1"/>
          </p:cNvSpPr>
          <p:nvPr>
            <p:ph type="title"/>
          </p:nvPr>
        </p:nvSpPr>
        <p:spPr>
          <a:xfrm>
            <a:off x="1856112" y="-1"/>
            <a:ext cx="7287892" cy="55960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240601">
              <a:defRPr sz="1800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800" b="1"/>
              <a:t>Titolo Testo</a:t>
            </a:r>
          </a:p>
        </p:txBody>
      </p:sp>
      <p:sp>
        <p:nvSpPr>
          <p:cNvPr id="175" name="Shape 175"/>
          <p:cNvSpPr>
            <a:spLocks noGrp="1"/>
          </p:cNvSpPr>
          <p:nvPr>
            <p:ph type="body" idx="1"/>
          </p:nvPr>
        </p:nvSpPr>
        <p:spPr>
          <a:xfrm>
            <a:off x="189310" y="3396073"/>
            <a:ext cx="8765453" cy="170018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69491" indent="-128892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481205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3pPr>
            <a:lvl4pPr marL="8661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1067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275"/>
              <a:t>Corpo livello uno</a:t>
            </a:r>
          </a:p>
          <a:p>
            <a:pPr lvl="1">
              <a:defRPr sz="1800"/>
            </a:pPr>
            <a:r>
              <a:rPr sz="1275"/>
              <a:t>Corpo livello due</a:t>
            </a:r>
          </a:p>
          <a:p>
            <a:pPr lvl="2">
              <a:defRPr sz="1800"/>
            </a:pPr>
            <a:r>
              <a:rPr sz="1275"/>
              <a:t>Corpo livello tre</a:t>
            </a:r>
          </a:p>
          <a:p>
            <a:pPr lvl="3">
              <a:defRPr sz="1800"/>
            </a:pPr>
            <a:r>
              <a:rPr sz="1275"/>
              <a:t>Corpo livello quattro</a:t>
            </a:r>
          </a:p>
          <a:p>
            <a:pPr lvl="4">
              <a:defRPr sz="1800"/>
            </a:pPr>
            <a:r>
              <a:rPr sz="127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1753368821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9" y="48"/>
            <a:ext cx="1741457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hape 178"/>
          <p:cNvSpPr/>
          <p:nvPr/>
        </p:nvSpPr>
        <p:spPr>
          <a:xfrm>
            <a:off x="-1" y="559659"/>
            <a:ext cx="9144002" cy="1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34221" tIns="34221" rIns="34221" bIns="34221"/>
          <a:lstStyle/>
          <a:p>
            <a:pPr defTabSz="240601">
              <a:defRPr sz="1600">
                <a:latin typeface="+mn-lt"/>
                <a:ea typeface="+mn-ea"/>
                <a:cs typeface="+mn-cs"/>
                <a:sym typeface="Helvetica"/>
              </a:defRPr>
            </a:pPr>
            <a:endParaRPr sz="825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79" name="Shape 179"/>
          <p:cNvSpPr>
            <a:spLocks noGrp="1"/>
          </p:cNvSpPr>
          <p:nvPr>
            <p:ph type="title"/>
          </p:nvPr>
        </p:nvSpPr>
        <p:spPr>
          <a:xfrm>
            <a:off x="1856112" y="70964"/>
            <a:ext cx="7287892" cy="41767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240601">
              <a:defRPr sz="1800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800" b="1"/>
              <a:t>Titolo Testo</a:t>
            </a:r>
          </a:p>
        </p:txBody>
      </p:sp>
      <p:sp>
        <p:nvSpPr>
          <p:cNvPr id="180" name="Shape 180"/>
          <p:cNvSpPr>
            <a:spLocks noGrp="1"/>
          </p:cNvSpPr>
          <p:nvPr>
            <p:ph type="body" idx="1"/>
          </p:nvPr>
        </p:nvSpPr>
        <p:spPr>
          <a:xfrm>
            <a:off x="432000" y="488705"/>
            <a:ext cx="8280002" cy="77165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69491" indent="-128892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481205" algn="ctr" defTabSz="240601">
              <a:spcBef>
                <a:spcPts val="211"/>
              </a:spcBef>
              <a:buSzTx/>
              <a:buNone/>
              <a:defRPr sz="1275">
                <a:latin typeface="Arial Narrow"/>
                <a:ea typeface="Arial Narrow"/>
                <a:cs typeface="Arial Narrow"/>
                <a:sym typeface="Arial Narrow"/>
              </a:defRPr>
            </a:lvl3pPr>
            <a:lvl4pPr marL="8661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106773" indent="-144360" algn="ctr" defTabSz="240601">
              <a:spcBef>
                <a:spcPts val="211"/>
              </a:spcBef>
              <a:defRPr sz="1275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275"/>
              <a:t>Corpo livello uno</a:t>
            </a:r>
          </a:p>
          <a:p>
            <a:pPr lvl="1">
              <a:defRPr sz="1800"/>
            </a:pPr>
            <a:r>
              <a:rPr sz="1275"/>
              <a:t>Corpo livello due</a:t>
            </a:r>
          </a:p>
          <a:p>
            <a:pPr lvl="2">
              <a:defRPr sz="1800"/>
            </a:pPr>
            <a:r>
              <a:rPr sz="1275"/>
              <a:t>Corpo livello tre</a:t>
            </a:r>
          </a:p>
          <a:p>
            <a:pPr lvl="3">
              <a:defRPr sz="1800"/>
            </a:pPr>
            <a:r>
              <a:rPr sz="1275"/>
              <a:t>Corpo livello quattro</a:t>
            </a:r>
          </a:p>
          <a:p>
            <a:pPr lvl="4">
              <a:defRPr sz="1800"/>
            </a:pPr>
            <a:r>
              <a:rPr sz="127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1708333588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sldNum" sz="quarter" idx="2"/>
          </p:nvPr>
        </p:nvSpPr>
        <p:spPr>
          <a:xfrm>
            <a:off x="6553201" y="4775229"/>
            <a:ext cx="2133602" cy="258001"/>
          </a:xfrm>
          <a:prstGeom prst="rect">
            <a:avLst/>
          </a:prstGeom>
        </p:spPr>
        <p:txBody>
          <a:bodyPr lIns="64888" tIns="64888" rIns="64888" bIns="64888"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2676759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sldNum" sz="quarter" idx="2"/>
          </p:nvPr>
        </p:nvSpPr>
        <p:spPr>
          <a:xfrm>
            <a:off x="6553201" y="4839272"/>
            <a:ext cx="2133602" cy="12984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2550326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/>
          </p:cNvSpPr>
          <p:nvPr>
            <p:ph type="sldNum" sz="quarter" idx="2"/>
          </p:nvPr>
        </p:nvSpPr>
        <p:spPr>
          <a:xfrm>
            <a:off x="6553201" y="4839269"/>
            <a:ext cx="2133602" cy="12984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25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1308658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Vuot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/>
          </p:cNvSpPr>
          <p:nvPr>
            <p:ph type="sldNum" sz="quarter" idx="2"/>
          </p:nvPr>
        </p:nvSpPr>
        <p:spPr>
          <a:xfrm>
            <a:off x="6553201" y="4775232"/>
            <a:ext cx="2133602" cy="258001"/>
          </a:xfrm>
          <a:prstGeom prst="rect">
            <a:avLst/>
          </a:prstGeom>
        </p:spPr>
        <p:txBody>
          <a:bodyPr lIns="64888" tIns="64888" rIns="64888" bIns="64888" anchor="ctr"/>
          <a:lstStyle>
            <a:lvl1pPr defTabSz="481205">
              <a:defRPr sz="825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4577807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CF9EF5-2FA4-874E-8BA0-8B2448BD5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32F5-5EC2-EA4F-AE5F-C8EAF8AD609D}" type="datetimeFigureOut">
              <a:rPr lang="en-IT" smtClean="0"/>
              <a:t>4/24/26</a:t>
            </a:fld>
            <a:endParaRPr lang="en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5C1DAF-0096-7245-BFF0-0140FD2D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B1C8F-2AB5-7240-8DD9-893B04E31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B088-9BA2-B642-B328-EAA968A84ECE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06890210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893020" y="0"/>
            <a:ext cx="7358063" cy="260523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283796">
              <a:defRPr sz="3877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3877"/>
              <a:t>Titolo Testo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893020" y="2652117"/>
            <a:ext cx="7358063" cy="24913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592"/>
              <a:t>Corpo livello uno</a:t>
            </a:r>
          </a:p>
          <a:p>
            <a:pPr lvl="1">
              <a:defRPr sz="1800"/>
            </a:pPr>
            <a:r>
              <a:rPr sz="1592"/>
              <a:t>Corpo livello due</a:t>
            </a:r>
          </a:p>
          <a:p>
            <a:pPr lvl="2">
              <a:defRPr sz="1800"/>
            </a:pPr>
            <a:r>
              <a:rPr sz="1592"/>
              <a:t>Corpo livello tre</a:t>
            </a:r>
          </a:p>
          <a:p>
            <a:pPr lvl="3">
              <a:defRPr sz="1800"/>
            </a:pPr>
            <a:r>
              <a:rPr sz="1592"/>
              <a:t>Corpo livello quattro</a:t>
            </a:r>
          </a:p>
          <a:p>
            <a:pPr lvl="4">
              <a:defRPr sz="1800"/>
            </a:pPr>
            <a:r>
              <a:rPr sz="1592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2683990051"/>
      </p:ext>
    </p:extLst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893020" y="0"/>
            <a:ext cx="7358063" cy="429294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283796">
              <a:defRPr sz="3877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3877"/>
              <a:t>Titolo Testo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893020" y="4319736"/>
            <a:ext cx="7358063" cy="8237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592"/>
              <a:t>Corpo livello uno</a:t>
            </a:r>
          </a:p>
          <a:p>
            <a:pPr lvl="1">
              <a:defRPr sz="1800"/>
            </a:pPr>
            <a:r>
              <a:rPr sz="1592"/>
              <a:t>Corpo livello due</a:t>
            </a:r>
          </a:p>
          <a:p>
            <a:pPr lvl="2">
              <a:defRPr sz="1800"/>
            </a:pPr>
            <a:r>
              <a:rPr sz="1592"/>
              <a:t>Corpo livello tre</a:t>
            </a:r>
          </a:p>
          <a:p>
            <a:pPr lvl="3">
              <a:defRPr sz="1800"/>
            </a:pPr>
            <a:r>
              <a:rPr sz="1592"/>
              <a:t>Corpo livello quattro</a:t>
            </a:r>
          </a:p>
          <a:p>
            <a:pPr lvl="4">
              <a:defRPr sz="1800"/>
            </a:pPr>
            <a:r>
              <a:rPr sz="1592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3374613843"/>
      </p:ext>
    </p:extLst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893020" y="1701109"/>
            <a:ext cx="7358063" cy="17412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283796">
              <a:defRPr sz="3877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3877"/>
              <a:t>Titolo Testo</a:t>
            </a:r>
          </a:p>
        </p:txBody>
      </p:sp>
    </p:spTree>
    <p:extLst>
      <p:ext uri="{BB962C8B-B14F-4D97-AF65-F5344CB8AC3E}">
        <p14:creationId xmlns:p14="http://schemas.microsoft.com/office/powerpoint/2010/main" val="2626427174"/>
      </p:ext>
    </p:extLst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669739" y="0"/>
            <a:ext cx="3750469" cy="2437805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283796">
              <a:defRPr sz="2908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2908"/>
              <a:t>Titolo Testo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669739" y="2511521"/>
            <a:ext cx="3750469" cy="26320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283796">
              <a:spcBef>
                <a:spcPts val="0"/>
              </a:spcBef>
              <a:buSzTx/>
              <a:buNone/>
              <a:defRPr sz="1592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592"/>
              <a:t>Corpo livello uno</a:t>
            </a:r>
          </a:p>
          <a:p>
            <a:pPr lvl="1">
              <a:defRPr sz="1800"/>
            </a:pPr>
            <a:r>
              <a:rPr sz="1592"/>
              <a:t>Corpo livello due</a:t>
            </a:r>
          </a:p>
          <a:p>
            <a:pPr lvl="2">
              <a:defRPr sz="1800"/>
            </a:pPr>
            <a:r>
              <a:rPr sz="1592"/>
              <a:t>Corpo livello tre</a:t>
            </a:r>
          </a:p>
          <a:p>
            <a:pPr lvl="3">
              <a:defRPr sz="1800"/>
            </a:pPr>
            <a:r>
              <a:rPr sz="1592"/>
              <a:t>Corpo livello quattro</a:t>
            </a:r>
          </a:p>
          <a:p>
            <a:pPr lvl="4">
              <a:defRPr sz="1800"/>
            </a:pPr>
            <a:r>
              <a:rPr sz="1592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1759959462"/>
      </p:ext>
    </p:extLst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669739" y="47"/>
            <a:ext cx="7804547" cy="160734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283796">
              <a:defRPr sz="3877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3877"/>
              <a:t>Titolo Testo</a:t>
            </a:r>
          </a:p>
        </p:txBody>
      </p:sp>
    </p:spTree>
    <p:extLst>
      <p:ext uri="{BB962C8B-B14F-4D97-AF65-F5344CB8AC3E}">
        <p14:creationId xmlns:p14="http://schemas.microsoft.com/office/powerpoint/2010/main" val="1513284310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669739" y="234451"/>
            <a:ext cx="7804547" cy="113853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283796">
              <a:defRPr sz="3877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3877"/>
              <a:t>Titolo Testo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xfrm>
            <a:off x="669739" y="1372945"/>
            <a:ext cx="7804547" cy="331514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15932" indent="-215932" defTabSz="283796">
              <a:spcBef>
                <a:spcPts val="2045"/>
              </a:spcBef>
              <a:buSzPct val="75000"/>
              <a:defRPr sz="1731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431863" indent="-215932" defTabSz="283796">
              <a:spcBef>
                <a:spcPts val="2045"/>
              </a:spcBef>
              <a:buSzPct val="75000"/>
              <a:buChar char="•"/>
              <a:defRPr sz="1731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indent="-215932" defTabSz="283796">
              <a:spcBef>
                <a:spcPts val="2045"/>
              </a:spcBef>
              <a:buSzPct val="75000"/>
              <a:defRPr sz="1731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863727" indent="-215932" defTabSz="283796">
              <a:spcBef>
                <a:spcPts val="2045"/>
              </a:spcBef>
              <a:buSzPct val="75000"/>
              <a:buChar char="•"/>
              <a:defRPr sz="1731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1079656" indent="-215932" defTabSz="283796">
              <a:spcBef>
                <a:spcPts val="2045"/>
              </a:spcBef>
              <a:buSzPct val="75000"/>
              <a:buChar char="•"/>
              <a:defRPr sz="1731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731"/>
              <a:t>Corpo livello uno</a:t>
            </a:r>
          </a:p>
          <a:p>
            <a:pPr lvl="1">
              <a:defRPr sz="1800"/>
            </a:pPr>
            <a:r>
              <a:rPr sz="1731"/>
              <a:t>Corpo livello due</a:t>
            </a:r>
          </a:p>
          <a:p>
            <a:pPr lvl="2">
              <a:defRPr sz="1800"/>
            </a:pPr>
            <a:r>
              <a:rPr sz="1731"/>
              <a:t>Corpo livello tre</a:t>
            </a:r>
          </a:p>
          <a:p>
            <a:pPr lvl="3">
              <a:defRPr sz="1800"/>
            </a:pPr>
            <a:r>
              <a:rPr sz="1731"/>
              <a:t>Corpo livello quattro</a:t>
            </a:r>
          </a:p>
          <a:p>
            <a:pPr lvl="4">
              <a:defRPr sz="1800"/>
            </a:pPr>
            <a:r>
              <a:rPr sz="1731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3627898573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669739" y="234451"/>
            <a:ext cx="7804547" cy="113853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283796">
              <a:defRPr sz="3877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 lvl="0">
              <a:defRPr sz="1800"/>
            </a:pPr>
            <a:r>
              <a:rPr sz="3877"/>
              <a:t>Titolo Testo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669739" y="1372945"/>
            <a:ext cx="3750469" cy="331514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66577" indent="-166577" defTabSz="283796">
              <a:spcBef>
                <a:spcPts val="1558"/>
              </a:spcBef>
              <a:buSzPct val="75000"/>
              <a:defRPr sz="1385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333152" indent="-166577" defTabSz="283796">
              <a:spcBef>
                <a:spcPts val="1558"/>
              </a:spcBef>
              <a:buSzPct val="75000"/>
              <a:buChar char="•"/>
              <a:defRPr sz="1385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499726" indent="-166577" defTabSz="283796">
              <a:spcBef>
                <a:spcPts val="1558"/>
              </a:spcBef>
              <a:buSzPct val="75000"/>
              <a:defRPr sz="1385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666303" indent="-166577" defTabSz="283796">
              <a:spcBef>
                <a:spcPts val="1558"/>
              </a:spcBef>
              <a:buSzPct val="75000"/>
              <a:buChar char="•"/>
              <a:defRPr sz="1385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832879" indent="-166577" defTabSz="283796">
              <a:spcBef>
                <a:spcPts val="1558"/>
              </a:spcBef>
              <a:buSzPct val="75000"/>
              <a:buChar char="•"/>
              <a:defRPr sz="1385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385"/>
              <a:t>Corpo livello uno</a:t>
            </a:r>
          </a:p>
          <a:p>
            <a:pPr lvl="1">
              <a:defRPr sz="1800"/>
            </a:pPr>
            <a:r>
              <a:rPr sz="1385"/>
              <a:t>Corpo livello due</a:t>
            </a:r>
          </a:p>
          <a:p>
            <a:pPr lvl="2">
              <a:defRPr sz="1800"/>
            </a:pPr>
            <a:r>
              <a:rPr sz="1385"/>
              <a:t>Corpo livello tre</a:t>
            </a:r>
          </a:p>
          <a:p>
            <a:pPr lvl="3">
              <a:defRPr sz="1800"/>
            </a:pPr>
            <a:r>
              <a:rPr sz="1385"/>
              <a:t>Corpo livello quattro</a:t>
            </a:r>
          </a:p>
          <a:p>
            <a:pPr lvl="4">
              <a:defRPr sz="1800"/>
            </a:pPr>
            <a:r>
              <a:rPr sz="1385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3091205203"/>
      </p:ext>
    </p:extLst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669739" y="669751"/>
            <a:ext cx="7804547" cy="380404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15932" indent="-215932" defTabSz="283796">
              <a:spcBef>
                <a:spcPts val="2045"/>
              </a:spcBef>
              <a:buSzPct val="75000"/>
              <a:defRPr sz="1731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431863" indent="-215932" defTabSz="283796">
              <a:spcBef>
                <a:spcPts val="2045"/>
              </a:spcBef>
              <a:buSzPct val="75000"/>
              <a:buChar char="•"/>
              <a:defRPr sz="1731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indent="-215932" defTabSz="283796">
              <a:spcBef>
                <a:spcPts val="2045"/>
              </a:spcBef>
              <a:buSzPct val="75000"/>
              <a:defRPr sz="1731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863727" indent="-215932" defTabSz="283796">
              <a:spcBef>
                <a:spcPts val="2045"/>
              </a:spcBef>
              <a:buSzPct val="75000"/>
              <a:buChar char="•"/>
              <a:defRPr sz="1731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1079656" indent="-215932" defTabSz="283796">
              <a:spcBef>
                <a:spcPts val="2045"/>
              </a:spcBef>
              <a:buSzPct val="75000"/>
              <a:buChar char="•"/>
              <a:defRPr sz="1731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 lvl="0">
              <a:defRPr sz="1800"/>
            </a:pPr>
            <a:r>
              <a:rPr sz="1731"/>
              <a:t>Corpo livello uno</a:t>
            </a:r>
          </a:p>
          <a:p>
            <a:pPr lvl="1">
              <a:defRPr sz="1800"/>
            </a:pPr>
            <a:r>
              <a:rPr sz="1731"/>
              <a:t>Corpo livello due</a:t>
            </a:r>
          </a:p>
          <a:p>
            <a:pPr lvl="2">
              <a:defRPr sz="1800"/>
            </a:pPr>
            <a:r>
              <a:rPr sz="1731"/>
              <a:t>Corpo livello tre</a:t>
            </a:r>
          </a:p>
          <a:p>
            <a:pPr lvl="3">
              <a:defRPr sz="1800"/>
            </a:pPr>
            <a:r>
              <a:rPr sz="1731"/>
              <a:t>Corpo livello quattro</a:t>
            </a:r>
          </a:p>
          <a:p>
            <a:pPr lvl="4">
              <a:defRPr sz="1800"/>
            </a:pPr>
            <a:r>
              <a:rPr sz="1731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2408774613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0793945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8487547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255379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3560333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u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xfrm>
            <a:off x="6553221" y="4780126"/>
            <a:ext cx="2133605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0310827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xfrm>
            <a:off x="6553221" y="4245386"/>
            <a:ext cx="2133605" cy="386626"/>
          </a:xfrm>
          <a:prstGeom prst="rect">
            <a:avLst/>
          </a:prstGeom>
        </p:spPr>
        <p:txBody>
          <a:bodyPr/>
          <a:lstStyle>
            <a:lvl1pPr algn="l" defTabSz="444200">
              <a:defRPr sz="1661">
                <a:latin typeface="Tw Cen MT"/>
                <a:ea typeface="Tw Cen MT"/>
                <a:cs typeface="Tw Cen MT"/>
                <a:sym typeface="Tw Cen MT"/>
              </a:defRPr>
            </a:lvl1pPr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39545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xfrm>
            <a:off x="6553221" y="4245386"/>
            <a:ext cx="2133605" cy="386626"/>
          </a:xfrm>
          <a:prstGeom prst="rect">
            <a:avLst/>
          </a:prstGeom>
        </p:spPr>
        <p:txBody>
          <a:bodyPr/>
          <a:lstStyle>
            <a:lvl1pPr algn="l" defTabSz="444200">
              <a:defRPr sz="1661">
                <a:latin typeface="Tw Cen MT"/>
                <a:ea typeface="Tw Cen MT"/>
                <a:cs typeface="Tw Cen MT"/>
                <a:sym typeface="Tw Cen MT"/>
              </a:defRPr>
            </a:lvl1pPr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457239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553221" y="4218390"/>
            <a:ext cx="2133605" cy="386626"/>
          </a:xfrm>
          <a:prstGeom prst="rect">
            <a:avLst/>
          </a:prstGeom>
        </p:spPr>
        <p:txBody>
          <a:bodyPr lIns="64888" tIns="64888" rIns="64888" bIns="64888"/>
          <a:lstStyle>
            <a:lvl1pPr algn="l" defTabSz="444200">
              <a:defRPr sz="1661"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2973026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sldNum" sz="quarter" idx="2"/>
          </p:nvPr>
        </p:nvSpPr>
        <p:spPr>
          <a:xfrm>
            <a:off x="6553221" y="4218390"/>
            <a:ext cx="2133605" cy="386626"/>
          </a:xfrm>
          <a:prstGeom prst="rect">
            <a:avLst/>
          </a:prstGeom>
        </p:spPr>
        <p:txBody>
          <a:bodyPr lIns="64888" tIns="64888" rIns="64888" bIns="64888"/>
          <a:lstStyle>
            <a:lvl1pPr algn="l" defTabSz="444200">
              <a:defRPr sz="1661"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7131662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xfrm>
            <a:off x="6553221" y="4218390"/>
            <a:ext cx="2133605" cy="386626"/>
          </a:xfrm>
          <a:prstGeom prst="rect">
            <a:avLst/>
          </a:prstGeom>
        </p:spPr>
        <p:txBody>
          <a:bodyPr lIns="64888" tIns="64888" rIns="64888" bIns="64888"/>
          <a:lstStyle>
            <a:lvl1pPr algn="l" defTabSz="444200">
              <a:defRPr sz="1661"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4131390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xfrm>
            <a:off x="6553221" y="4218390"/>
            <a:ext cx="2133605" cy="386626"/>
          </a:xfrm>
          <a:prstGeom prst="rect">
            <a:avLst/>
          </a:prstGeom>
        </p:spPr>
        <p:txBody>
          <a:bodyPr lIns="64888" tIns="64888" rIns="64888" bIns="64888"/>
          <a:lstStyle>
            <a:lvl1pPr algn="l" defTabSz="444200">
              <a:defRPr sz="1661"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3372255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9" y="49"/>
            <a:ext cx="1741461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hape 52"/>
          <p:cNvSpPr/>
          <p:nvPr/>
        </p:nvSpPr>
        <p:spPr>
          <a:xfrm>
            <a:off x="-1" y="559659"/>
            <a:ext cx="9144002" cy="4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0" tIns="0" rIns="0" bIns="0"/>
          <a:lstStyle/>
          <a:p>
            <a:pPr defTabSz="222098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554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856158" y="71028"/>
            <a:ext cx="7287893" cy="4176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222098">
              <a:defRPr sz="1661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661" b="1"/>
              <a:t>Titolo Testo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432029" y="488640"/>
            <a:ext cx="8280003" cy="77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41077" indent="-118980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3pPr>
            <a:lvl4pPr marL="799564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021662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177"/>
              <a:t>Corpo livello uno</a:t>
            </a:r>
          </a:p>
          <a:p>
            <a:pPr lvl="1">
              <a:defRPr sz="1800"/>
            </a:pPr>
            <a:r>
              <a:rPr sz="1177"/>
              <a:t>Corpo livello due</a:t>
            </a:r>
          </a:p>
          <a:p>
            <a:pPr lvl="2">
              <a:defRPr sz="1800"/>
            </a:pPr>
            <a:r>
              <a:rPr sz="1177"/>
              <a:t>Corpo livello tre</a:t>
            </a:r>
          </a:p>
          <a:p>
            <a:pPr lvl="3">
              <a:defRPr sz="1800"/>
            </a:pPr>
            <a:r>
              <a:rPr sz="1177"/>
              <a:t>Corpo livello quattro</a:t>
            </a:r>
          </a:p>
          <a:p>
            <a:pPr lvl="4">
              <a:defRPr sz="1800"/>
            </a:pPr>
            <a:r>
              <a:rPr sz="1177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2261644947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xfrm>
            <a:off x="6553221" y="4767287"/>
            <a:ext cx="2133605" cy="312183"/>
          </a:xfrm>
          <a:prstGeom prst="rect">
            <a:avLst/>
          </a:prstGeom>
        </p:spPr>
        <p:txBody>
          <a:bodyPr/>
          <a:lstStyle>
            <a:lvl1pPr algn="l">
              <a:defRPr sz="1177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1739918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6553221" y="4780128"/>
            <a:ext cx="2133605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8746902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xfrm>
            <a:off x="6553221" y="4767287"/>
            <a:ext cx="2133605" cy="312183"/>
          </a:xfrm>
          <a:prstGeom prst="rect">
            <a:avLst/>
          </a:prstGeom>
        </p:spPr>
        <p:txBody>
          <a:bodyPr/>
          <a:lstStyle>
            <a:lvl1pPr algn="l">
              <a:defRPr sz="1177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4739998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xfrm>
            <a:off x="6553221" y="4767287"/>
            <a:ext cx="2133605" cy="312183"/>
          </a:xfrm>
          <a:prstGeom prst="rect">
            <a:avLst/>
          </a:prstGeom>
        </p:spPr>
        <p:txBody>
          <a:bodyPr/>
          <a:lstStyle>
            <a:lvl1pPr algn="l">
              <a:defRPr sz="1177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7607228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xfrm>
            <a:off x="6553221" y="4683962"/>
            <a:ext cx="2133605" cy="26954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576724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xfrm>
            <a:off x="6553221" y="4780129"/>
            <a:ext cx="2133605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8542012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Vu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xfrm>
            <a:off x="6553221" y="4780126"/>
            <a:ext cx="2133605" cy="248127"/>
          </a:xfrm>
          <a:prstGeom prst="rect">
            <a:avLst/>
          </a:prstGeom>
        </p:spPr>
        <p:txBody>
          <a:bodyPr anchor="ctr"/>
          <a:lstStyle>
            <a:lvl1pPr defTabSz="444200">
              <a:defRPr sz="76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4957459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9" y="49"/>
            <a:ext cx="1741461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Shape 73"/>
          <p:cNvSpPr/>
          <p:nvPr/>
        </p:nvSpPr>
        <p:spPr>
          <a:xfrm>
            <a:off x="-1" y="559659"/>
            <a:ext cx="9144002" cy="4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0" tIns="0" rIns="0" bIns="0"/>
          <a:lstStyle/>
          <a:p>
            <a:pPr defTabSz="222098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554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1856158" y="-2"/>
            <a:ext cx="7287893" cy="55960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222098">
              <a:defRPr sz="1661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661" b="1"/>
              <a:t>Titolo Testo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89278" y="559605"/>
            <a:ext cx="8765456" cy="453661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41077" indent="-118980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3pPr>
            <a:lvl4pPr marL="799564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021662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177"/>
              <a:t>Corpo livello uno</a:t>
            </a:r>
          </a:p>
          <a:p>
            <a:pPr lvl="1">
              <a:defRPr sz="1800"/>
            </a:pPr>
            <a:r>
              <a:rPr sz="1177"/>
              <a:t>Corpo livello due</a:t>
            </a:r>
          </a:p>
          <a:p>
            <a:pPr lvl="2">
              <a:defRPr sz="1800"/>
            </a:pPr>
            <a:r>
              <a:rPr sz="1177"/>
              <a:t>Corpo livello tre</a:t>
            </a:r>
          </a:p>
          <a:p>
            <a:pPr lvl="3">
              <a:defRPr sz="1800"/>
            </a:pPr>
            <a:r>
              <a:rPr sz="1177"/>
              <a:t>Corpo livello quattro</a:t>
            </a:r>
          </a:p>
          <a:p>
            <a:pPr lvl="4">
              <a:defRPr sz="1800"/>
            </a:pPr>
            <a:r>
              <a:rPr sz="1177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2569775310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sldNum" sz="quarter" idx="2"/>
          </p:nvPr>
        </p:nvSpPr>
        <p:spPr>
          <a:xfrm>
            <a:off x="6553221" y="4767287"/>
            <a:ext cx="2133605" cy="312183"/>
          </a:xfrm>
          <a:prstGeom prst="rect">
            <a:avLst/>
          </a:prstGeom>
        </p:spPr>
        <p:txBody>
          <a:bodyPr/>
          <a:lstStyle>
            <a:lvl1pPr algn="l">
              <a:defRPr sz="1177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8485720"/>
      </p:ext>
    </p:extLst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9" y="49"/>
            <a:ext cx="1741461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/>
        </p:nvSpPr>
        <p:spPr>
          <a:xfrm>
            <a:off x="-1" y="559659"/>
            <a:ext cx="9144002" cy="4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0" tIns="0" rIns="0" bIns="0"/>
          <a:lstStyle/>
          <a:p>
            <a:pPr defTabSz="222098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554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xfrm>
            <a:off x="1856158" y="71028"/>
            <a:ext cx="7287893" cy="4176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222098">
              <a:defRPr sz="1661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661" b="1"/>
              <a:t>Titolo Testo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idx="1"/>
          </p:nvPr>
        </p:nvSpPr>
        <p:spPr>
          <a:xfrm>
            <a:off x="432029" y="488640"/>
            <a:ext cx="8280003" cy="77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41077" indent="-118980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3pPr>
            <a:lvl4pPr marL="799564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021662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177"/>
              <a:t>Corpo livello uno</a:t>
            </a:r>
          </a:p>
          <a:p>
            <a:pPr lvl="1">
              <a:defRPr sz="1800"/>
            </a:pPr>
            <a:r>
              <a:rPr sz="1177"/>
              <a:t>Corpo livello due</a:t>
            </a:r>
          </a:p>
          <a:p>
            <a:pPr lvl="2">
              <a:defRPr sz="1800"/>
            </a:pPr>
            <a:r>
              <a:rPr sz="1177"/>
              <a:t>Corpo livello tre</a:t>
            </a:r>
          </a:p>
          <a:p>
            <a:pPr lvl="3">
              <a:defRPr sz="1800"/>
            </a:pPr>
            <a:r>
              <a:rPr sz="1177"/>
              <a:t>Corpo livello quattro</a:t>
            </a:r>
          </a:p>
          <a:p>
            <a:pPr lvl="4">
              <a:defRPr sz="1800"/>
            </a:pPr>
            <a:r>
              <a:rPr sz="1177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1511383235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sldNum" sz="quarter" idx="2"/>
          </p:nvPr>
        </p:nvSpPr>
        <p:spPr>
          <a:xfrm>
            <a:off x="6553221" y="4780128"/>
            <a:ext cx="2133605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8050576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xfrm>
            <a:off x="6553221" y="4780126"/>
            <a:ext cx="2133605" cy="248127"/>
          </a:xfrm>
          <a:prstGeom prst="rect">
            <a:avLst/>
          </a:prstGeom>
        </p:spPr>
        <p:txBody>
          <a:bodyPr anchor="ctr"/>
          <a:lstStyle>
            <a:lvl1pPr defTabSz="444200">
              <a:defRPr sz="761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5616363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9" y="49"/>
            <a:ext cx="1741461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Shape 89"/>
          <p:cNvSpPr/>
          <p:nvPr/>
        </p:nvSpPr>
        <p:spPr>
          <a:xfrm>
            <a:off x="-1" y="559659"/>
            <a:ext cx="9144002" cy="4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0" tIns="0" rIns="0" bIns="0"/>
          <a:lstStyle/>
          <a:p>
            <a:pPr defTabSz="222098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554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xfrm>
            <a:off x="1856158" y="71028"/>
            <a:ext cx="7287893" cy="41767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222098">
              <a:defRPr sz="1661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661" b="1"/>
              <a:t>Titolo Testo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1"/>
          </p:nvPr>
        </p:nvSpPr>
        <p:spPr>
          <a:xfrm>
            <a:off x="432029" y="488640"/>
            <a:ext cx="8280003" cy="77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41077" indent="-118980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3pPr>
            <a:lvl4pPr marL="799564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021662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177"/>
              <a:t>Corpo livello uno</a:t>
            </a:r>
          </a:p>
          <a:p>
            <a:pPr lvl="1">
              <a:defRPr sz="1800"/>
            </a:pPr>
            <a:r>
              <a:rPr sz="1177"/>
              <a:t>Corpo livello due</a:t>
            </a:r>
          </a:p>
          <a:p>
            <a:pPr lvl="2">
              <a:defRPr sz="1800"/>
            </a:pPr>
            <a:r>
              <a:rPr sz="1177"/>
              <a:t>Corpo livello tre</a:t>
            </a:r>
          </a:p>
          <a:p>
            <a:pPr lvl="3">
              <a:defRPr sz="1800"/>
            </a:pPr>
            <a:r>
              <a:rPr sz="1177"/>
              <a:t>Corpo livello quattro</a:t>
            </a:r>
          </a:p>
          <a:p>
            <a:pPr lvl="4">
              <a:defRPr sz="1800"/>
            </a:pPr>
            <a:r>
              <a:rPr sz="1177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3015535585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xfrm>
            <a:off x="6553221" y="4683962"/>
            <a:ext cx="2133605" cy="269543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917192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xfrm>
            <a:off x="6553206" y="4845662"/>
            <a:ext cx="2133604" cy="117148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2316495"/>
      </p:ext>
    </p:extLst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" y="2"/>
            <a:ext cx="1741460" cy="5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/>
          <p:nvPr/>
        </p:nvSpPr>
        <p:spPr>
          <a:xfrm>
            <a:off x="-1" y="559593"/>
            <a:ext cx="9144002" cy="3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0" tIns="0" rIns="0" bIns="0"/>
          <a:lstStyle/>
          <a:p>
            <a:pPr defTabSz="222098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554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99" name="Shape 99"/>
          <p:cNvSpPr>
            <a:spLocks noGrp="1"/>
          </p:cNvSpPr>
          <p:nvPr>
            <p:ph type="title"/>
          </p:nvPr>
        </p:nvSpPr>
        <p:spPr>
          <a:xfrm>
            <a:off x="1856158" y="70961"/>
            <a:ext cx="7287893" cy="41768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222098">
              <a:defRPr sz="1661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661" b="1"/>
              <a:t>Titolo Testo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xfrm>
            <a:off x="432056" y="488640"/>
            <a:ext cx="8280005" cy="77166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41077" indent="-118980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3pPr>
            <a:lvl4pPr marL="799564" indent="-133257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021660" indent="-133257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177"/>
              <a:t>Corpo livello uno</a:t>
            </a:r>
          </a:p>
          <a:p>
            <a:pPr lvl="1">
              <a:defRPr sz="1800"/>
            </a:pPr>
            <a:r>
              <a:rPr sz="1177"/>
              <a:t>Corpo livello due</a:t>
            </a:r>
          </a:p>
          <a:p>
            <a:pPr lvl="2">
              <a:defRPr sz="1800"/>
            </a:pPr>
            <a:r>
              <a:rPr sz="1177"/>
              <a:t>Corpo livello tre</a:t>
            </a:r>
          </a:p>
          <a:p>
            <a:pPr lvl="3">
              <a:defRPr sz="1800"/>
            </a:pPr>
            <a:r>
              <a:rPr sz="1177"/>
              <a:t>Corpo livello quattro</a:t>
            </a:r>
          </a:p>
          <a:p>
            <a:pPr lvl="4">
              <a:defRPr sz="1800"/>
            </a:pPr>
            <a:r>
              <a:rPr sz="1177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264577916"/>
      </p:ext>
    </p:extLst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118475"/>
      </p:ext>
    </p:extLst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47"/>
              <a:t>Titolo Testo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147"/>
              <a:t>Corpo livello uno</a:t>
            </a:r>
          </a:p>
          <a:p>
            <a:pPr lvl="1">
              <a:defRPr sz="1800"/>
            </a:pPr>
            <a:r>
              <a:rPr sz="2147"/>
              <a:t>Corpo livello due</a:t>
            </a:r>
          </a:p>
          <a:p>
            <a:pPr lvl="2">
              <a:defRPr sz="1800"/>
            </a:pPr>
            <a:r>
              <a:rPr sz="2147"/>
              <a:t>Corpo livello tre</a:t>
            </a:r>
          </a:p>
          <a:p>
            <a:pPr lvl="3">
              <a:defRPr sz="1800"/>
            </a:pPr>
            <a:r>
              <a:rPr sz="2147"/>
              <a:t>Corpo livello quattro</a:t>
            </a:r>
          </a:p>
          <a:p>
            <a:pPr lvl="4">
              <a:defRPr sz="1800"/>
            </a:pPr>
            <a:r>
              <a:rPr sz="2147"/>
              <a:t>Livello 5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936609"/>
      </p:ext>
    </p:extLst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6553206" y="4780126"/>
            <a:ext cx="2133604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6089036"/>
      </p:ext>
    </p:extLst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sldNum" sz="quarter" idx="2"/>
          </p:nvPr>
        </p:nvSpPr>
        <p:spPr>
          <a:xfrm>
            <a:off x="6553206" y="4780126"/>
            <a:ext cx="2133604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7410771"/>
      </p:ext>
    </p:extLst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sldNum" sz="quarter" idx="2"/>
          </p:nvPr>
        </p:nvSpPr>
        <p:spPr>
          <a:xfrm>
            <a:off x="6553206" y="4780126"/>
            <a:ext cx="2133604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702"/>
      </p:ext>
    </p:extLst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Vuot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sldNum" sz="quarter" idx="2"/>
          </p:nvPr>
        </p:nvSpPr>
        <p:spPr>
          <a:xfrm>
            <a:off x="6553206" y="4780126"/>
            <a:ext cx="2133604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4086332"/>
      </p:ext>
    </p:extLst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sldNum" sz="quarter" idx="2"/>
          </p:nvPr>
        </p:nvSpPr>
        <p:spPr>
          <a:xfrm>
            <a:off x="6553206" y="4780126"/>
            <a:ext cx="2133604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5963612"/>
      </p:ext>
    </p:extLst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sldNum" sz="quarter" idx="2"/>
          </p:nvPr>
        </p:nvSpPr>
        <p:spPr>
          <a:xfrm>
            <a:off x="6553206" y="4845660"/>
            <a:ext cx="2133604" cy="117148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6035981"/>
      </p:ext>
    </p:extLst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title"/>
          </p:nvPr>
        </p:nvSpPr>
        <p:spPr>
          <a:xfrm>
            <a:off x="457249" y="69101"/>
            <a:ext cx="8229605" cy="1131095"/>
          </a:xfrm>
          <a:prstGeom prst="rect">
            <a:avLst/>
          </a:prstGeom>
        </p:spPr>
        <p:txBody>
          <a:bodyPr>
            <a:normAutofit/>
          </a:bodyPr>
          <a:lstStyle>
            <a:lvl1pPr defTabSz="222098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3047"/>
              <a:t>Titolo Testo</a:t>
            </a:r>
          </a:p>
        </p:txBody>
      </p:sp>
      <p:sp>
        <p:nvSpPr>
          <p:cNvPr id="133" name="Shape 133"/>
          <p:cNvSpPr>
            <a:spLocks noGrp="1"/>
          </p:cNvSpPr>
          <p:nvPr>
            <p:ph type="body" idx="1"/>
          </p:nvPr>
        </p:nvSpPr>
        <p:spPr>
          <a:xfrm>
            <a:off x="457249" y="1200195"/>
            <a:ext cx="8229605" cy="3943352"/>
          </a:xfrm>
          <a:prstGeom prst="rect">
            <a:avLst/>
          </a:prstGeom>
        </p:spPr>
        <p:txBody>
          <a:bodyPr>
            <a:normAutofit/>
          </a:bodyPr>
          <a:lstStyle>
            <a:lvl1pPr defTabSz="222098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defTabSz="222098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defTabSz="222098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defTabSz="222098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defTabSz="222098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/>
            </a:pPr>
            <a:r>
              <a:rPr sz="2147"/>
              <a:t>Corpo livello uno</a:t>
            </a:r>
          </a:p>
          <a:p>
            <a:pPr lvl="1">
              <a:defRPr sz="1800"/>
            </a:pPr>
            <a:r>
              <a:rPr sz="2147"/>
              <a:t>Corpo livello due</a:t>
            </a:r>
          </a:p>
          <a:p>
            <a:pPr lvl="2">
              <a:defRPr sz="1800"/>
            </a:pPr>
            <a:r>
              <a:rPr sz="2147"/>
              <a:t>Corpo livello tre</a:t>
            </a:r>
          </a:p>
          <a:p>
            <a:pPr lvl="3">
              <a:defRPr sz="1800"/>
            </a:pPr>
            <a:r>
              <a:rPr sz="2147"/>
              <a:t>Corpo livello quattro</a:t>
            </a:r>
          </a:p>
          <a:p>
            <a:pPr lvl="4">
              <a:defRPr sz="1800"/>
            </a:pPr>
            <a:r>
              <a:rPr sz="2147"/>
              <a:t>Livello 5</a:t>
            </a:r>
          </a:p>
        </p:txBody>
      </p:sp>
      <p:sp>
        <p:nvSpPr>
          <p:cNvPr id="134" name="Shape 134"/>
          <p:cNvSpPr>
            <a:spLocks noGrp="1"/>
          </p:cNvSpPr>
          <p:nvPr>
            <p:ph type="sldNum" sz="quarter" idx="2"/>
          </p:nvPr>
        </p:nvSpPr>
        <p:spPr>
          <a:xfrm>
            <a:off x="6553206" y="4780126"/>
            <a:ext cx="2133604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156144"/>
      </p:ext>
    </p:extLst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sldNum" sz="quarter" idx="2"/>
          </p:nvPr>
        </p:nvSpPr>
        <p:spPr>
          <a:xfrm>
            <a:off x="6553206" y="4845660"/>
            <a:ext cx="2133604" cy="117148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6738539"/>
      </p:ext>
    </p:extLst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xfrm>
            <a:off x="457249" y="69101"/>
            <a:ext cx="8229605" cy="1131095"/>
          </a:xfrm>
          <a:prstGeom prst="rect">
            <a:avLst/>
          </a:prstGeom>
        </p:spPr>
        <p:txBody>
          <a:bodyPr>
            <a:normAutofit/>
          </a:bodyPr>
          <a:lstStyle>
            <a:lvl1pPr defTabSz="222098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3047"/>
              <a:t>Titolo Testo</a:t>
            </a:r>
          </a:p>
        </p:txBody>
      </p:sp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457249" y="1200195"/>
            <a:ext cx="8229605" cy="3943352"/>
          </a:xfrm>
          <a:prstGeom prst="rect">
            <a:avLst/>
          </a:prstGeom>
        </p:spPr>
        <p:txBody>
          <a:bodyPr>
            <a:normAutofit/>
          </a:bodyPr>
          <a:lstStyle>
            <a:lvl1pPr defTabSz="222098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1pPr>
            <a:lvl2pPr defTabSz="222098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2pPr>
            <a:lvl3pPr defTabSz="222098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3pPr>
            <a:lvl4pPr defTabSz="222098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4pPr>
            <a:lvl5pPr defTabSz="222098"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 lvl="0">
              <a:defRPr sz="1800"/>
            </a:pPr>
            <a:r>
              <a:rPr sz="2147"/>
              <a:t>Corpo livello uno</a:t>
            </a:r>
          </a:p>
          <a:p>
            <a:pPr lvl="1">
              <a:defRPr sz="1800"/>
            </a:pPr>
            <a:r>
              <a:rPr sz="2147"/>
              <a:t>Corpo livello due</a:t>
            </a:r>
          </a:p>
          <a:p>
            <a:pPr lvl="2">
              <a:defRPr sz="1800"/>
            </a:pPr>
            <a:r>
              <a:rPr sz="2147"/>
              <a:t>Corpo livello tre</a:t>
            </a:r>
          </a:p>
          <a:p>
            <a:pPr lvl="3">
              <a:defRPr sz="1800"/>
            </a:pPr>
            <a:r>
              <a:rPr sz="2147"/>
              <a:t>Corpo livello quattro</a:t>
            </a:r>
          </a:p>
          <a:p>
            <a:pPr lvl="4">
              <a:defRPr sz="1800"/>
            </a:pPr>
            <a:r>
              <a:rPr sz="2147"/>
              <a:t>Livello 5</a:t>
            </a:r>
          </a:p>
        </p:txBody>
      </p:sp>
      <p:sp>
        <p:nvSpPr>
          <p:cNvPr id="140" name="Shape 140"/>
          <p:cNvSpPr>
            <a:spLocks noGrp="1"/>
          </p:cNvSpPr>
          <p:nvPr>
            <p:ph type="sldNum" sz="quarter" idx="2"/>
          </p:nvPr>
        </p:nvSpPr>
        <p:spPr>
          <a:xfrm>
            <a:off x="6553206" y="4780126"/>
            <a:ext cx="2133604" cy="248127"/>
          </a:xfrm>
          <a:prstGeom prst="rect">
            <a:avLst/>
          </a:prstGeom>
        </p:spPr>
        <p:txBody>
          <a:bodyPr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3509981"/>
      </p:ext>
    </p:extLst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sldNum" sz="quarter" idx="2"/>
          </p:nvPr>
        </p:nvSpPr>
        <p:spPr>
          <a:xfrm>
            <a:off x="6553206" y="4845660"/>
            <a:ext cx="2133604" cy="117148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7332619"/>
      </p:ext>
    </p:extLst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sldNum" sz="quarter" idx="2"/>
          </p:nvPr>
        </p:nvSpPr>
        <p:spPr>
          <a:xfrm>
            <a:off x="6553222" y="4780126"/>
            <a:ext cx="2133603" cy="248127"/>
          </a:xfrm>
          <a:prstGeom prst="rect">
            <a:avLst/>
          </a:prstGeom>
        </p:spPr>
        <p:txBody>
          <a:bodyPr anchor="ctr"/>
          <a:lstStyle>
            <a:lvl1pPr defTabSz="444200"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7891859"/>
      </p:ext>
    </p:extLst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sldNum" sz="quarter" idx="2"/>
          </p:nvPr>
        </p:nvSpPr>
        <p:spPr>
          <a:xfrm>
            <a:off x="6553222" y="4683962"/>
            <a:ext cx="2133603" cy="269543"/>
          </a:xfrm>
          <a:prstGeom prst="rect">
            <a:avLst/>
          </a:prstGeom>
        </p:spPr>
        <p:txBody>
          <a:bodyPr/>
          <a:lstStyle>
            <a:lvl1pPr defTabSz="444200"/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682173"/>
      </p:ext>
    </p:extLst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sldNum" sz="quarter" idx="2"/>
          </p:nvPr>
        </p:nvSpPr>
        <p:spPr>
          <a:xfrm>
            <a:off x="6553222" y="4683942"/>
            <a:ext cx="2133603" cy="138500"/>
          </a:xfrm>
          <a:prstGeom prst="rect">
            <a:avLst/>
          </a:prstGeom>
        </p:spPr>
        <p:txBody>
          <a:bodyPr lIns="0" tIns="0" rIns="0" bIns="0"/>
          <a:lstStyle>
            <a:lvl1pPr defTabSz="444200"/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635503"/>
      </p:ext>
    </p:extLst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sldNum" sz="quarter" idx="2"/>
          </p:nvPr>
        </p:nvSpPr>
        <p:spPr>
          <a:xfrm>
            <a:off x="6553222" y="4780128"/>
            <a:ext cx="2133603" cy="248127"/>
          </a:xfrm>
          <a:prstGeom prst="rect">
            <a:avLst/>
          </a:prstGeom>
        </p:spPr>
        <p:txBody>
          <a:bodyPr anchor="ctr"/>
          <a:lstStyle>
            <a:lvl1pPr defTabSz="444200"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7565531"/>
      </p:ext>
    </p:extLst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sldNum" sz="quarter" idx="2"/>
          </p:nvPr>
        </p:nvSpPr>
        <p:spPr>
          <a:xfrm>
            <a:off x="6553222" y="4683962"/>
            <a:ext cx="2133603" cy="269543"/>
          </a:xfrm>
          <a:prstGeom prst="rect">
            <a:avLst/>
          </a:prstGeom>
        </p:spPr>
        <p:txBody>
          <a:bodyPr/>
          <a:lstStyle>
            <a:lvl1pPr defTabSz="444200"/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40299"/>
      </p:ext>
    </p:extLst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sldNum" sz="quarter" idx="2"/>
          </p:nvPr>
        </p:nvSpPr>
        <p:spPr>
          <a:xfrm>
            <a:off x="6553207" y="4683962"/>
            <a:ext cx="2133602" cy="269543"/>
          </a:xfrm>
          <a:prstGeom prst="rect">
            <a:avLst/>
          </a:prstGeom>
        </p:spPr>
        <p:txBody>
          <a:bodyPr/>
          <a:lstStyle>
            <a:lvl1pPr defTabSz="444200"/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82472"/>
      </p:ext>
    </p:extLst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sldNum" sz="quarter" idx="2"/>
          </p:nvPr>
        </p:nvSpPr>
        <p:spPr>
          <a:xfrm>
            <a:off x="6553207" y="4683962"/>
            <a:ext cx="2133602" cy="269543"/>
          </a:xfrm>
          <a:prstGeom prst="rect">
            <a:avLst/>
          </a:prstGeom>
        </p:spPr>
        <p:txBody>
          <a:bodyPr/>
          <a:lstStyle>
            <a:lvl1pPr defTabSz="444200"/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492082"/>
      </p:ext>
    </p:extLst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9" y="49"/>
            <a:ext cx="1741457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hape 166"/>
          <p:cNvSpPr/>
          <p:nvPr/>
        </p:nvSpPr>
        <p:spPr>
          <a:xfrm>
            <a:off x="-1" y="559660"/>
            <a:ext cx="9144002" cy="1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31589" tIns="31589" rIns="31589" bIns="31589"/>
          <a:lstStyle/>
          <a:p>
            <a:pPr defTabSz="222098">
              <a:defRPr sz="1600">
                <a:latin typeface="+mn-lt"/>
                <a:ea typeface="+mn-ea"/>
                <a:cs typeface="+mn-cs"/>
                <a:sym typeface="Helvetica"/>
              </a:defRPr>
            </a:pPr>
            <a:endParaRPr sz="761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67" name="Shape 167"/>
          <p:cNvSpPr>
            <a:spLocks noGrp="1"/>
          </p:cNvSpPr>
          <p:nvPr>
            <p:ph type="title"/>
          </p:nvPr>
        </p:nvSpPr>
        <p:spPr>
          <a:xfrm>
            <a:off x="1856112" y="70964"/>
            <a:ext cx="7287892" cy="41767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222098">
              <a:defRPr sz="1661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661" b="1"/>
              <a:t>Titolo Testo</a:t>
            </a:r>
          </a:p>
        </p:txBody>
      </p:sp>
      <p:sp>
        <p:nvSpPr>
          <p:cNvPr id="168" name="Shape 168"/>
          <p:cNvSpPr>
            <a:spLocks noGrp="1"/>
          </p:cNvSpPr>
          <p:nvPr>
            <p:ph type="body" idx="1"/>
          </p:nvPr>
        </p:nvSpPr>
        <p:spPr>
          <a:xfrm>
            <a:off x="432000" y="488707"/>
            <a:ext cx="8280002" cy="77165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41077" indent="-118980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44420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3pPr>
            <a:lvl4pPr marL="799564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021662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177"/>
              <a:t>Corpo livello uno</a:t>
            </a:r>
          </a:p>
          <a:p>
            <a:pPr lvl="1">
              <a:defRPr sz="1800"/>
            </a:pPr>
            <a:r>
              <a:rPr sz="1177"/>
              <a:t>Corpo livello due</a:t>
            </a:r>
          </a:p>
          <a:p>
            <a:pPr lvl="2">
              <a:defRPr sz="1800"/>
            </a:pPr>
            <a:r>
              <a:rPr sz="1177"/>
              <a:t>Corpo livello tre</a:t>
            </a:r>
          </a:p>
          <a:p>
            <a:pPr lvl="3">
              <a:defRPr sz="1800"/>
            </a:pPr>
            <a:r>
              <a:rPr sz="1177"/>
              <a:t>Corpo livello quattro</a:t>
            </a:r>
          </a:p>
          <a:p>
            <a:pPr lvl="4">
              <a:defRPr sz="1800"/>
            </a:pPr>
            <a:r>
              <a:rPr sz="1177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687067100"/>
      </p:ext>
    </p:extLst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sldNum" sz="quarter" idx="2"/>
          </p:nvPr>
        </p:nvSpPr>
        <p:spPr>
          <a:xfrm>
            <a:off x="6553201" y="4683942"/>
            <a:ext cx="2133602" cy="138500"/>
          </a:xfrm>
          <a:prstGeom prst="rect">
            <a:avLst/>
          </a:prstGeom>
        </p:spPr>
        <p:txBody>
          <a:bodyPr lIns="0" tIns="0" rIns="0" bIns="0"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‹N›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8635"/>
      </p:ext>
    </p:extLst>
  </p:cSld>
  <p:clrMapOvr>
    <a:masterClrMapping/>
  </p:clrMapOvr>
  <p:transition spd="med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9" y="49"/>
            <a:ext cx="1741457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hape 173"/>
          <p:cNvSpPr/>
          <p:nvPr/>
        </p:nvSpPr>
        <p:spPr>
          <a:xfrm>
            <a:off x="-1" y="559660"/>
            <a:ext cx="9144002" cy="1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31589" tIns="31589" rIns="31589" bIns="31589"/>
          <a:lstStyle/>
          <a:p>
            <a:pPr defTabSz="222098">
              <a:defRPr sz="1600">
                <a:latin typeface="+mn-lt"/>
                <a:ea typeface="+mn-ea"/>
                <a:cs typeface="+mn-cs"/>
                <a:sym typeface="Helvetica"/>
              </a:defRPr>
            </a:pPr>
            <a:endParaRPr sz="761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74" name="Shape 174"/>
          <p:cNvSpPr>
            <a:spLocks noGrp="1"/>
          </p:cNvSpPr>
          <p:nvPr>
            <p:ph type="title"/>
          </p:nvPr>
        </p:nvSpPr>
        <p:spPr>
          <a:xfrm>
            <a:off x="1856112" y="-1"/>
            <a:ext cx="7287892" cy="55960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222098">
              <a:defRPr sz="1661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661" b="1"/>
              <a:t>Titolo Testo</a:t>
            </a:r>
          </a:p>
        </p:txBody>
      </p:sp>
      <p:sp>
        <p:nvSpPr>
          <p:cNvPr id="175" name="Shape 175"/>
          <p:cNvSpPr>
            <a:spLocks noGrp="1"/>
          </p:cNvSpPr>
          <p:nvPr>
            <p:ph type="body" idx="1"/>
          </p:nvPr>
        </p:nvSpPr>
        <p:spPr>
          <a:xfrm>
            <a:off x="189311" y="3396075"/>
            <a:ext cx="8765453" cy="170018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41077" indent="-118980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44420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3pPr>
            <a:lvl4pPr marL="799564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021662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177"/>
              <a:t>Corpo livello uno</a:t>
            </a:r>
          </a:p>
          <a:p>
            <a:pPr lvl="1">
              <a:defRPr sz="1800"/>
            </a:pPr>
            <a:r>
              <a:rPr sz="1177"/>
              <a:t>Corpo livello due</a:t>
            </a:r>
          </a:p>
          <a:p>
            <a:pPr lvl="2">
              <a:defRPr sz="1800"/>
            </a:pPr>
            <a:r>
              <a:rPr sz="1177"/>
              <a:t>Corpo livello tre</a:t>
            </a:r>
          </a:p>
          <a:p>
            <a:pPr lvl="3">
              <a:defRPr sz="1800"/>
            </a:pPr>
            <a:r>
              <a:rPr sz="1177"/>
              <a:t>Corpo livello quattro</a:t>
            </a:r>
          </a:p>
          <a:p>
            <a:pPr lvl="4">
              <a:defRPr sz="1800"/>
            </a:pPr>
            <a:r>
              <a:rPr sz="1177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2151138731"/>
      </p:ext>
    </p:extLst>
  </p:cSld>
  <p:clrMapOvr>
    <a:masterClrMapping/>
  </p:clrMapOvr>
  <p:transition spd="med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1.jpeg" descr="GCProject-white-CMJN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9" y="49"/>
            <a:ext cx="1741457" cy="559594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hape 178"/>
          <p:cNvSpPr/>
          <p:nvPr/>
        </p:nvSpPr>
        <p:spPr>
          <a:xfrm>
            <a:off x="-1" y="559660"/>
            <a:ext cx="9144002" cy="1"/>
          </a:xfrm>
          <a:prstGeom prst="line">
            <a:avLst/>
          </a:prstGeom>
          <a:ln w="12700">
            <a:solidFill>
              <a:srgbClr val="98B955"/>
            </a:solidFill>
          </a:ln>
        </p:spPr>
        <p:txBody>
          <a:bodyPr lIns="31589" tIns="31589" rIns="31589" bIns="31589"/>
          <a:lstStyle/>
          <a:p>
            <a:pPr defTabSz="222098">
              <a:defRPr sz="1600">
                <a:latin typeface="+mn-lt"/>
                <a:ea typeface="+mn-ea"/>
                <a:cs typeface="+mn-cs"/>
                <a:sym typeface="Helvetica"/>
              </a:defRPr>
            </a:pPr>
            <a:endParaRPr sz="761" kern="0">
              <a:solidFill>
                <a:sysClr val="windowText" lastClr="000000"/>
              </a:solidFill>
              <a:sym typeface="Helvetica"/>
            </a:endParaRPr>
          </a:p>
        </p:txBody>
      </p:sp>
      <p:sp>
        <p:nvSpPr>
          <p:cNvPr id="179" name="Shape 179"/>
          <p:cNvSpPr>
            <a:spLocks noGrp="1"/>
          </p:cNvSpPr>
          <p:nvPr>
            <p:ph type="title"/>
          </p:nvPr>
        </p:nvSpPr>
        <p:spPr>
          <a:xfrm>
            <a:off x="1856112" y="70964"/>
            <a:ext cx="7287892" cy="41767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222098">
              <a:defRPr sz="1661" b="1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lvl="0">
              <a:defRPr sz="1800" b="0"/>
            </a:pPr>
            <a:r>
              <a:rPr sz="1661" b="1"/>
              <a:t>Titolo Testo</a:t>
            </a:r>
          </a:p>
        </p:txBody>
      </p:sp>
      <p:sp>
        <p:nvSpPr>
          <p:cNvPr id="180" name="Shape 180"/>
          <p:cNvSpPr>
            <a:spLocks noGrp="1"/>
          </p:cNvSpPr>
          <p:nvPr>
            <p:ph type="body" idx="1"/>
          </p:nvPr>
        </p:nvSpPr>
        <p:spPr>
          <a:xfrm>
            <a:off x="432000" y="488707"/>
            <a:ext cx="8280002" cy="77165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1pPr>
            <a:lvl2pPr marL="341077" indent="-118980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indent="444200" algn="ctr" defTabSz="222098">
              <a:spcBef>
                <a:spcPts val="194"/>
              </a:spcBef>
              <a:buSzTx/>
              <a:buNone/>
              <a:defRPr sz="1177">
                <a:latin typeface="Arial Narrow"/>
                <a:ea typeface="Arial Narrow"/>
                <a:cs typeface="Arial Narrow"/>
                <a:sym typeface="Arial Narrow"/>
              </a:defRPr>
            </a:lvl3pPr>
            <a:lvl4pPr marL="799564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4pPr>
            <a:lvl5pPr marL="1021662" indent="-133259" algn="ctr" defTabSz="222098">
              <a:spcBef>
                <a:spcPts val="194"/>
              </a:spcBef>
              <a:defRPr sz="1177">
                <a:latin typeface="Arial Narrow"/>
                <a:ea typeface="Arial Narrow"/>
                <a:cs typeface="Arial Narrow"/>
                <a:sym typeface="Arial Narrow"/>
              </a:defRPr>
            </a:lvl5pPr>
          </a:lstStyle>
          <a:p>
            <a:pPr lvl="0">
              <a:defRPr sz="1800"/>
            </a:pPr>
            <a:r>
              <a:rPr sz="1177"/>
              <a:t>Corpo livello uno</a:t>
            </a:r>
          </a:p>
          <a:p>
            <a:pPr lvl="1">
              <a:defRPr sz="1800"/>
            </a:pPr>
            <a:r>
              <a:rPr sz="1177"/>
              <a:t>Corpo livello due</a:t>
            </a:r>
          </a:p>
          <a:p>
            <a:pPr lvl="2">
              <a:defRPr sz="1800"/>
            </a:pPr>
            <a:r>
              <a:rPr sz="1177"/>
              <a:t>Corpo livello tre</a:t>
            </a:r>
          </a:p>
          <a:p>
            <a:pPr lvl="3">
              <a:defRPr sz="1800"/>
            </a:pPr>
            <a:r>
              <a:rPr sz="1177"/>
              <a:t>Corpo livello quattro</a:t>
            </a:r>
          </a:p>
          <a:p>
            <a:pPr lvl="4">
              <a:defRPr sz="1800"/>
            </a:pPr>
            <a:r>
              <a:rPr sz="1177"/>
              <a:t>Livello 5</a:t>
            </a:r>
          </a:p>
        </p:txBody>
      </p:sp>
    </p:spTree>
    <p:extLst>
      <p:ext uri="{BB962C8B-B14F-4D97-AF65-F5344CB8AC3E}">
        <p14:creationId xmlns:p14="http://schemas.microsoft.com/office/powerpoint/2010/main" val="4254933590"/>
      </p:ext>
    </p:extLst>
  </p:cSld>
  <p:clrMapOvr>
    <a:masterClrMapping/>
  </p:clrMapOvr>
  <p:transition spd="med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sldNum" sz="quarter" idx="2"/>
          </p:nvPr>
        </p:nvSpPr>
        <p:spPr>
          <a:xfrm>
            <a:off x="6553201" y="4780126"/>
            <a:ext cx="2133602" cy="248127"/>
          </a:xfrm>
          <a:prstGeom prst="rect">
            <a:avLst/>
          </a:prstGeom>
        </p:spPr>
        <p:txBody>
          <a:bodyPr lIns="64888" tIns="64888" rIns="64888" bIns="64888"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2229797"/>
      </p:ext>
    </p:extLst>
  </p:cSld>
  <p:clrMapOvr>
    <a:masterClrMapping/>
  </p:clrMapOvr>
  <p:transition spd="med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sldNum" sz="quarter" idx="2"/>
          </p:nvPr>
        </p:nvSpPr>
        <p:spPr>
          <a:xfrm>
            <a:off x="6553201" y="4845662"/>
            <a:ext cx="2133602" cy="117148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293537"/>
      </p:ext>
    </p:extLst>
  </p:cSld>
  <p:clrMapOvr>
    <a:masterClrMapping/>
  </p:clrMapOvr>
  <p:transition spd="med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/>
          </p:cNvSpPr>
          <p:nvPr>
            <p:ph type="sldNum" sz="quarter" idx="2"/>
          </p:nvPr>
        </p:nvSpPr>
        <p:spPr>
          <a:xfrm>
            <a:off x="6553201" y="4845658"/>
            <a:ext cx="2133602" cy="117148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76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6331163"/>
      </p:ext>
    </p:extLst>
  </p:cSld>
  <p:clrMapOvr>
    <a:masterClrMapping/>
  </p:clrMapOvr>
  <p:transition spd="med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Vuot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/>
          </p:cNvSpPr>
          <p:nvPr>
            <p:ph type="sldNum" sz="quarter" idx="2"/>
          </p:nvPr>
        </p:nvSpPr>
        <p:spPr>
          <a:xfrm>
            <a:off x="6553201" y="4780128"/>
            <a:ext cx="2133602" cy="248127"/>
          </a:xfrm>
          <a:prstGeom prst="rect">
            <a:avLst/>
          </a:prstGeom>
        </p:spPr>
        <p:txBody>
          <a:bodyPr lIns="64888" tIns="64888" rIns="64888" bIns="64888" anchor="ctr"/>
          <a:lstStyle>
            <a:lvl1pPr defTabSz="444200">
              <a:defRPr sz="761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2295461"/>
      </p:ext>
    </p:extLst>
  </p:cSld>
  <p:clrMapOvr>
    <a:masterClrMapping/>
  </p:clrMapOvr>
  <p:transition spd="med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lo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 userDrawn="1"/>
        </p:nvCxnSpPr>
        <p:spPr>
          <a:xfrm flipV="1">
            <a:off x="0" y="681038"/>
            <a:ext cx="9144000" cy="0"/>
          </a:xfrm>
          <a:prstGeom prst="line">
            <a:avLst/>
          </a:prstGeom>
          <a:ln w="25400" cmpd="sng">
            <a:solidFill>
              <a:srgbClr val="1A60A6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ttangolo 4"/>
          <p:cNvSpPr/>
          <p:nvPr userDrawn="1"/>
        </p:nvSpPr>
        <p:spPr>
          <a:xfrm>
            <a:off x="0" y="45"/>
            <a:ext cx="9144000" cy="141685"/>
          </a:xfrm>
          <a:prstGeom prst="rect">
            <a:avLst/>
          </a:prstGeom>
          <a:solidFill>
            <a:srgbClr val="1A6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33029">
              <a:defRPr/>
            </a:pPr>
            <a:endParaRPr lang="it-IT" sz="1247">
              <a:solidFill>
                <a:prstClr val="white"/>
              </a:solidFill>
            </a:endParaRPr>
          </a:p>
        </p:txBody>
      </p:sp>
      <p:pic>
        <p:nvPicPr>
          <p:cNvPr id="7" name="Immagine 5" descr="logo cmcc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3113" y="4731589"/>
            <a:ext cx="355600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ttore 1 7"/>
          <p:cNvCxnSpPr/>
          <p:nvPr userDrawn="1"/>
        </p:nvCxnSpPr>
        <p:spPr>
          <a:xfrm>
            <a:off x="2" y="4893469"/>
            <a:ext cx="8243888" cy="0"/>
          </a:xfrm>
          <a:prstGeom prst="line">
            <a:avLst/>
          </a:prstGeom>
          <a:ln w="25400" cmpd="sng">
            <a:solidFill>
              <a:srgbClr val="1A60A6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48292"/>
            <a:ext cx="9144000" cy="532746"/>
          </a:xfrm>
        </p:spPr>
        <p:txBody>
          <a:bodyPr>
            <a:normAutofit/>
          </a:bodyPr>
          <a:lstStyle>
            <a:lvl1pPr marL="199380" algn="l">
              <a:defRPr sz="1939">
                <a:solidFill>
                  <a:srgbClr val="1A60A6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/>
          </p:nvPr>
        </p:nvSpPr>
        <p:spPr>
          <a:xfrm>
            <a:off x="620713" y="1052516"/>
            <a:ext cx="8121650" cy="3577330"/>
          </a:xfrm>
        </p:spPr>
        <p:txBody>
          <a:bodyPr/>
          <a:lstStyle>
            <a:lvl1pPr marL="0" indent="0">
              <a:buNone/>
              <a:defRPr sz="1523" baseline="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763218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67"/>
            <a:ext cx="7772400" cy="1102519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60732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46870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227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43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79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58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38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17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3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677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39956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235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85411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63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63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4285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94" indent="0">
              <a:buNone/>
              <a:defRPr sz="1500" b="1"/>
            </a:lvl2pPr>
            <a:lvl3pPr marL="685589" indent="0">
              <a:buNone/>
              <a:defRPr sz="1350" b="1"/>
            </a:lvl3pPr>
            <a:lvl4pPr marL="1028385" indent="0">
              <a:buNone/>
              <a:defRPr sz="1200" b="1"/>
            </a:lvl4pPr>
            <a:lvl5pPr marL="1371179" indent="0">
              <a:buNone/>
              <a:defRPr sz="1200" b="1"/>
            </a:lvl5pPr>
            <a:lvl6pPr marL="1713974" indent="0">
              <a:buNone/>
              <a:defRPr sz="1200" b="1"/>
            </a:lvl6pPr>
            <a:lvl7pPr marL="2056770" indent="0">
              <a:buNone/>
              <a:defRPr sz="1200" b="1"/>
            </a:lvl7pPr>
            <a:lvl8pPr marL="2399562" indent="0">
              <a:buNone/>
              <a:defRPr sz="1200" b="1"/>
            </a:lvl8pPr>
            <a:lvl9pPr marL="2742359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1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94" indent="0">
              <a:buNone/>
              <a:defRPr sz="1500" b="1"/>
            </a:lvl2pPr>
            <a:lvl3pPr marL="685589" indent="0">
              <a:buNone/>
              <a:defRPr sz="1350" b="1"/>
            </a:lvl3pPr>
            <a:lvl4pPr marL="1028385" indent="0">
              <a:buNone/>
              <a:defRPr sz="1200" b="1"/>
            </a:lvl4pPr>
            <a:lvl5pPr marL="1371179" indent="0">
              <a:buNone/>
              <a:defRPr sz="1200" b="1"/>
            </a:lvl5pPr>
            <a:lvl6pPr marL="1713974" indent="0">
              <a:buNone/>
              <a:defRPr sz="1200" b="1"/>
            </a:lvl6pPr>
            <a:lvl7pPr marL="2056770" indent="0">
              <a:buNone/>
              <a:defRPr sz="1200" b="1"/>
            </a:lvl7pPr>
            <a:lvl8pPr marL="2399562" indent="0">
              <a:buNone/>
              <a:defRPr sz="1200" b="1"/>
            </a:lvl8pPr>
            <a:lvl9pPr marL="2742359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1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46026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76625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1012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9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0483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794" indent="0">
              <a:buNone/>
              <a:defRPr sz="900"/>
            </a:lvl2pPr>
            <a:lvl3pPr marL="685589" indent="0">
              <a:buNone/>
              <a:defRPr sz="750"/>
            </a:lvl3pPr>
            <a:lvl4pPr marL="1028385" indent="0">
              <a:buNone/>
              <a:defRPr sz="675"/>
            </a:lvl4pPr>
            <a:lvl5pPr marL="1371179" indent="0">
              <a:buNone/>
              <a:defRPr sz="675"/>
            </a:lvl5pPr>
            <a:lvl6pPr marL="1713974" indent="0">
              <a:buNone/>
              <a:defRPr sz="675"/>
            </a:lvl6pPr>
            <a:lvl7pPr marL="2056770" indent="0">
              <a:buNone/>
              <a:defRPr sz="675"/>
            </a:lvl7pPr>
            <a:lvl8pPr marL="2399562" indent="0">
              <a:buNone/>
              <a:defRPr sz="675"/>
            </a:lvl8pPr>
            <a:lvl9pPr marL="2742359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90475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794" indent="0">
              <a:buNone/>
              <a:defRPr sz="2100"/>
            </a:lvl2pPr>
            <a:lvl3pPr marL="685589" indent="0">
              <a:buNone/>
              <a:defRPr sz="1800"/>
            </a:lvl3pPr>
            <a:lvl4pPr marL="1028385" indent="0">
              <a:buNone/>
              <a:defRPr sz="1500"/>
            </a:lvl4pPr>
            <a:lvl5pPr marL="1371179" indent="0">
              <a:buNone/>
              <a:defRPr sz="1500"/>
            </a:lvl5pPr>
            <a:lvl6pPr marL="1713974" indent="0">
              <a:buNone/>
              <a:defRPr sz="1500"/>
            </a:lvl6pPr>
            <a:lvl7pPr marL="2056770" indent="0">
              <a:buNone/>
              <a:defRPr sz="1500"/>
            </a:lvl7pPr>
            <a:lvl8pPr marL="2399562" indent="0">
              <a:buNone/>
              <a:defRPr sz="1500"/>
            </a:lvl8pPr>
            <a:lvl9pPr marL="2742359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794" indent="0">
              <a:buNone/>
              <a:defRPr sz="900"/>
            </a:lvl2pPr>
            <a:lvl3pPr marL="685589" indent="0">
              <a:buNone/>
              <a:defRPr sz="750"/>
            </a:lvl3pPr>
            <a:lvl4pPr marL="1028385" indent="0">
              <a:buNone/>
              <a:defRPr sz="675"/>
            </a:lvl4pPr>
            <a:lvl5pPr marL="1371179" indent="0">
              <a:buNone/>
              <a:defRPr sz="675"/>
            </a:lvl5pPr>
            <a:lvl6pPr marL="1713974" indent="0">
              <a:buNone/>
              <a:defRPr sz="675"/>
            </a:lvl6pPr>
            <a:lvl7pPr marL="2056770" indent="0">
              <a:buNone/>
              <a:defRPr sz="675"/>
            </a:lvl7pPr>
            <a:lvl8pPr marL="2399562" indent="0">
              <a:buNone/>
              <a:defRPr sz="675"/>
            </a:lvl8pPr>
            <a:lvl9pPr marL="2742359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0441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14187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6030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6030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11894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98F3E-E215-4A7B-A125-AF42BC47B07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54BA4-261A-4C75-921A-11935193298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6002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76905-4C26-4274-9E6F-1D905E39406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D04ED-EB66-4271-AD9F-556C756379C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7092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FBB7C-B3AB-40F9-9FAA-A0C887EDF7E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C0C1E-7E9B-4A76-81AD-DA93D5B9AE8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93954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7BE51-55B7-4FD4-980D-0412B3D62FD1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CCC45-C3E0-41D7-BF49-D1796BF5823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47220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43498-AC28-4E93-A67E-212F6498F4B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4D5BD-8D2E-45A4-8506-0793D29B037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79802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6B1CE-1508-4C29-B844-BC091DB4719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B4B3-A9B4-4686-A392-A7984D25C0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14122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31D93-9F42-43C8-9C3B-D5E5D53B5C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43A61-820D-48FE-A04B-EE4A3600AC8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99149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6D868-311A-408C-891E-44C7B745429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F3A52-F864-4025-89A2-6609C1A2A13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14181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0BA2A-FED3-42EC-9798-DAF8E9791016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846D9-9347-4A48-9139-B5C6F96DF17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10748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3F12B-E9F7-4BE1-BFD8-CFB1AE6292E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66002-AB2E-4A68-8B03-3D754C6C3B3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08042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10A08-566A-4457-8876-B553474D5CD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D5168-12C0-4E6C-8CBB-1E569117BBF9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8982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GCProject-white-CMJ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741488" cy="559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7"/>
          <p:cNvCxnSpPr/>
          <p:nvPr userDrawn="1"/>
        </p:nvCxnSpPr>
        <p:spPr>
          <a:xfrm>
            <a:off x="0" y="559594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540001" y="1080000"/>
            <a:ext cx="8080375" cy="3510000"/>
          </a:xfrm>
        </p:spPr>
        <p:txBody>
          <a:bodyPr rtlCol="0" anchor="ctr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56108" y="89730"/>
            <a:ext cx="7287891" cy="380137"/>
          </a:xfrm>
        </p:spPr>
        <p:txBody>
          <a:bodyPr>
            <a:normAutofit/>
          </a:bodyPr>
          <a:lstStyle>
            <a:lvl1pPr algn="l">
              <a:defRPr sz="1800" b="1">
                <a:latin typeface="Arial Narrow"/>
                <a:cs typeface="Arial Narrow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2000" y="617890"/>
            <a:ext cx="8280000" cy="51315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>
                <a:latin typeface="Arial Narrow"/>
                <a:cs typeface="Arial Narrow"/>
              </a:defRPr>
            </a:lvl1pPr>
            <a:lvl3pPr marL="6858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89275" y="4269595"/>
            <a:ext cx="8765451" cy="807991"/>
          </a:xfrm>
        </p:spPr>
        <p:txBody>
          <a:bodyPr anchor="b">
            <a:normAutofit/>
          </a:bodyPr>
          <a:lstStyle>
            <a:lvl1pPr marL="0" indent="0" algn="ctr">
              <a:buNone/>
              <a:defRPr sz="1350">
                <a:latin typeface="Arial Narrow"/>
                <a:cs typeface="Arial Narrow"/>
              </a:defRPr>
            </a:lvl1pPr>
            <a:lvl3pPr marL="6858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306043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CProject-white-CMJ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741488" cy="559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7"/>
          <p:cNvCxnSpPr/>
          <p:nvPr userDrawn="1"/>
        </p:nvCxnSpPr>
        <p:spPr>
          <a:xfrm>
            <a:off x="0" y="559594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56108" y="89730"/>
            <a:ext cx="7287891" cy="380137"/>
          </a:xfrm>
        </p:spPr>
        <p:txBody>
          <a:bodyPr>
            <a:normAutofit/>
          </a:bodyPr>
          <a:lstStyle>
            <a:lvl1pPr algn="l">
              <a:defRPr sz="1800" b="1">
                <a:latin typeface="Arial Narrow"/>
                <a:cs typeface="Arial Narrow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89275" y="4681904"/>
            <a:ext cx="8765451" cy="414312"/>
          </a:xfrm>
        </p:spPr>
        <p:txBody>
          <a:bodyPr anchor="b">
            <a:normAutofit/>
          </a:bodyPr>
          <a:lstStyle>
            <a:lvl1pPr marL="0" indent="0" algn="ctr">
              <a:buNone/>
              <a:defRPr sz="1350">
                <a:latin typeface="Arial Narrow"/>
                <a:cs typeface="Arial Narrow"/>
              </a:defRPr>
            </a:lvl1pPr>
            <a:lvl3pPr marL="685800" indent="0">
              <a:buNone/>
              <a:defRPr/>
            </a:lvl3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715079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olo e  contenu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sz="quarter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4038600" cy="1639491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39491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57200" y="2953942"/>
            <a:ext cx="4038600" cy="1640681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8200" y="2953942"/>
            <a:ext cx="4038600" cy="1640681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0183C-4E10-4B04-B2B2-558D4E7CB1E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15515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3BA8E-1496-4EAE-B94D-377A3FC48A5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63998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1856108" y="89736"/>
            <a:ext cx="7287891" cy="380137"/>
          </a:xfrm>
        </p:spPr>
        <p:txBody>
          <a:bodyPr anchor="ctr">
            <a:normAutofit/>
          </a:bodyPr>
          <a:lstStyle>
            <a:lvl1pPr algn="l">
              <a:defRPr sz="1800" b="1">
                <a:solidFill>
                  <a:srgbClr val="4C9BDB"/>
                </a:solidFill>
                <a:latin typeface="Calibri"/>
                <a:cs typeface="Calibri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GCP Logo Widescre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10" y="7"/>
            <a:ext cx="1311834" cy="559594"/>
          </a:xfrm>
          <a:prstGeom prst="rect">
            <a:avLst/>
          </a:prstGeom>
        </p:spPr>
      </p:pic>
      <p:pic>
        <p:nvPicPr>
          <p:cNvPr id="5" name="GCP Logo 4:3" descr="GCProject-white-CMJN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"/>
            <a:ext cx="1741456" cy="559594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0" y="559594"/>
            <a:ext cx="9144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7013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5F6D7-2545-7044-BB14-981D15DB6181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7C327-9674-FB42-B6C9-17068DEE37A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48916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35175-8BE7-D643-8F4F-5ABE1B7BFD7F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1A7D4-9EE3-964B-BEF9-74334EC5649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875963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48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69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4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38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23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08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39993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277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5FBFC-7FE5-A740-9488-93BDEBE5632B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18BA6-1EE6-1448-95B4-EC961BAB04E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690824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176EB-928B-AD40-BE8B-9DC52777C3F5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D587F-7968-4349-A9A0-6FA9B3971D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086884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48" indent="0">
              <a:buNone/>
              <a:defRPr sz="1500" b="1"/>
            </a:lvl2pPr>
            <a:lvl3pPr marL="685694" indent="0">
              <a:buNone/>
              <a:defRPr sz="1350" b="1"/>
            </a:lvl3pPr>
            <a:lvl4pPr marL="1028543" indent="0">
              <a:buNone/>
              <a:defRPr sz="1200" b="1"/>
            </a:lvl4pPr>
            <a:lvl5pPr marL="1371389" indent="0">
              <a:buNone/>
              <a:defRPr sz="1200" b="1"/>
            </a:lvl5pPr>
            <a:lvl6pPr marL="1714237" indent="0">
              <a:buNone/>
              <a:defRPr sz="1200" b="1"/>
            </a:lvl6pPr>
            <a:lvl7pPr marL="2057085" indent="0">
              <a:buNone/>
              <a:defRPr sz="1200" b="1"/>
            </a:lvl7pPr>
            <a:lvl8pPr marL="2399931" indent="0">
              <a:buNone/>
              <a:defRPr sz="1200" b="1"/>
            </a:lvl8pPr>
            <a:lvl9pPr marL="274277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48" indent="0">
              <a:buNone/>
              <a:defRPr sz="1500" b="1"/>
            </a:lvl2pPr>
            <a:lvl3pPr marL="685694" indent="0">
              <a:buNone/>
              <a:defRPr sz="1350" b="1"/>
            </a:lvl3pPr>
            <a:lvl4pPr marL="1028543" indent="0">
              <a:buNone/>
              <a:defRPr sz="1200" b="1"/>
            </a:lvl4pPr>
            <a:lvl5pPr marL="1371389" indent="0">
              <a:buNone/>
              <a:defRPr sz="1200" b="1"/>
            </a:lvl5pPr>
            <a:lvl6pPr marL="1714237" indent="0">
              <a:buNone/>
              <a:defRPr sz="1200" b="1"/>
            </a:lvl6pPr>
            <a:lvl7pPr marL="2057085" indent="0">
              <a:buNone/>
              <a:defRPr sz="1200" b="1"/>
            </a:lvl7pPr>
            <a:lvl8pPr marL="2399931" indent="0">
              <a:buNone/>
              <a:defRPr sz="1200" b="1"/>
            </a:lvl8pPr>
            <a:lvl9pPr marL="274277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3271F-BFE5-074D-B655-90E2A9487A7A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7E64A-08E7-0C41-A845-AC87C1BE493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951544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A0046-2BC7-C64F-87AE-CBF7F8EEDFDA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A2B54-7AA1-E24A-B19B-F54927F98F6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648703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17B9C-9527-CB4F-9658-DF62E914A248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56F2C-7984-5C47-8713-898154816DB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096304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48" indent="0">
              <a:buNone/>
              <a:defRPr sz="900"/>
            </a:lvl2pPr>
            <a:lvl3pPr marL="685694" indent="0">
              <a:buNone/>
              <a:defRPr sz="750"/>
            </a:lvl3pPr>
            <a:lvl4pPr marL="1028543" indent="0">
              <a:buNone/>
              <a:defRPr sz="675"/>
            </a:lvl4pPr>
            <a:lvl5pPr marL="1371389" indent="0">
              <a:buNone/>
              <a:defRPr sz="675"/>
            </a:lvl5pPr>
            <a:lvl6pPr marL="1714237" indent="0">
              <a:buNone/>
              <a:defRPr sz="675"/>
            </a:lvl6pPr>
            <a:lvl7pPr marL="2057085" indent="0">
              <a:buNone/>
              <a:defRPr sz="675"/>
            </a:lvl7pPr>
            <a:lvl8pPr marL="2399931" indent="0">
              <a:buNone/>
              <a:defRPr sz="675"/>
            </a:lvl8pPr>
            <a:lvl9pPr marL="274277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1DE96-E3F9-AD48-8C9B-00B7833ADEE7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B64D5-CC84-CB44-B0AF-317A156D0D1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730379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48" indent="0">
              <a:buNone/>
              <a:defRPr sz="2100"/>
            </a:lvl2pPr>
            <a:lvl3pPr marL="685694" indent="0">
              <a:buNone/>
              <a:defRPr sz="1800"/>
            </a:lvl3pPr>
            <a:lvl4pPr marL="1028543" indent="0">
              <a:buNone/>
              <a:defRPr sz="1500"/>
            </a:lvl4pPr>
            <a:lvl5pPr marL="1371389" indent="0">
              <a:buNone/>
              <a:defRPr sz="1500"/>
            </a:lvl5pPr>
            <a:lvl6pPr marL="1714237" indent="0">
              <a:buNone/>
              <a:defRPr sz="1500"/>
            </a:lvl6pPr>
            <a:lvl7pPr marL="2057085" indent="0">
              <a:buNone/>
              <a:defRPr sz="1500"/>
            </a:lvl7pPr>
            <a:lvl8pPr marL="2399931" indent="0">
              <a:buNone/>
              <a:defRPr sz="1500"/>
            </a:lvl8pPr>
            <a:lvl9pPr marL="2742779" indent="0">
              <a:buNone/>
              <a:defRPr sz="15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48" indent="0">
              <a:buNone/>
              <a:defRPr sz="900"/>
            </a:lvl2pPr>
            <a:lvl3pPr marL="685694" indent="0">
              <a:buNone/>
              <a:defRPr sz="750"/>
            </a:lvl3pPr>
            <a:lvl4pPr marL="1028543" indent="0">
              <a:buNone/>
              <a:defRPr sz="675"/>
            </a:lvl4pPr>
            <a:lvl5pPr marL="1371389" indent="0">
              <a:buNone/>
              <a:defRPr sz="675"/>
            </a:lvl5pPr>
            <a:lvl6pPr marL="1714237" indent="0">
              <a:buNone/>
              <a:defRPr sz="675"/>
            </a:lvl6pPr>
            <a:lvl7pPr marL="2057085" indent="0">
              <a:buNone/>
              <a:defRPr sz="675"/>
            </a:lvl7pPr>
            <a:lvl8pPr marL="2399931" indent="0">
              <a:buNone/>
              <a:defRPr sz="675"/>
            </a:lvl8pPr>
            <a:lvl9pPr marL="274277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4A779-1210-4243-8F85-D9249D0E1DEC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EE238-6794-C64D-89EE-9C75AFFD666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776963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89665-1212-1543-A877-A8F310410FB3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76214-1C1E-9C43-860E-014514F0334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80667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EB3CF-7079-4740-8896-3AD0D4882429}" type="datetimeFigureOut">
              <a:rPr lang="it-IT"/>
              <a:pPr>
                <a:defRPr/>
              </a:pPr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7F2AC-82F5-A44B-9D21-2EB555F6D61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978754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8" descr="sfondo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0"/>
            <a:ext cx="28416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-220662" y="4674394"/>
            <a:ext cx="138542" cy="225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9" tIns="34285" rIns="68569" bIns="3428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013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5"/>
          <p:cNvSpPr>
            <a:spLocks noChangeShapeType="1"/>
          </p:cNvSpPr>
          <p:nvPr/>
        </p:nvSpPr>
        <p:spPr bwMode="auto">
          <a:xfrm>
            <a:off x="1195388" y="492919"/>
            <a:ext cx="7948612" cy="0"/>
          </a:xfrm>
          <a:prstGeom prst="line">
            <a:avLst/>
          </a:prstGeom>
          <a:noFill/>
          <a:ln w="12700">
            <a:solidFill>
              <a:srgbClr val="002B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68569" tIns="34285" rIns="68569" bIns="34285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013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28"/>
          <p:cNvSpPr>
            <a:spLocks noChangeArrowheads="1"/>
          </p:cNvSpPr>
          <p:nvPr userDrawn="1"/>
        </p:nvSpPr>
        <p:spPr bwMode="auto">
          <a:xfrm>
            <a:off x="587377" y="492922"/>
            <a:ext cx="8556625" cy="32147"/>
          </a:xfrm>
          <a:prstGeom prst="rect">
            <a:avLst/>
          </a:prstGeom>
          <a:solidFill>
            <a:srgbClr val="0A71B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9" tIns="34285" rIns="68569" bIns="34285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1013">
              <a:solidFill>
                <a:srgbClr val="2855C4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" name="Picture 5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338" y="4661300"/>
            <a:ext cx="1035050" cy="31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itolo 4"/>
          <p:cNvSpPr>
            <a:spLocks noGrp="1"/>
          </p:cNvSpPr>
          <p:nvPr>
            <p:ph type="ctrTitle"/>
          </p:nvPr>
        </p:nvSpPr>
        <p:spPr>
          <a:xfrm>
            <a:off x="1195756" y="285750"/>
            <a:ext cx="7174523" cy="342900"/>
          </a:xfrm>
          <a:prstGeom prst="rect">
            <a:avLst/>
          </a:prstGeom>
        </p:spPr>
        <p:txBody>
          <a:bodyPr lIns="45713" rIns="45713" anchor="t">
            <a:normAutofit/>
          </a:bodyPr>
          <a:lstStyle>
            <a:lvl1pPr algn="l">
              <a:defRPr sz="1875" b="0" i="0">
                <a:solidFill>
                  <a:schemeClr val="accent6">
                    <a:lumMod val="75000"/>
                  </a:schemeClr>
                </a:solidFill>
                <a:effectLst>
                  <a:outerShdw blurRad="53975" dist="22860" dir="5400000" algn="tl" rotWithShape="0">
                    <a:schemeClr val="bg1">
                      <a:alpha val="55000"/>
                    </a:schemeClr>
                  </a:outerShdw>
                </a:effectLst>
                <a:latin typeface="Arial"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8" name="Segnaposto contenuto 37"/>
          <p:cNvSpPr>
            <a:spLocks noGrp="1"/>
          </p:cNvSpPr>
          <p:nvPr>
            <p:ph sz="quarter" idx="10"/>
          </p:nvPr>
        </p:nvSpPr>
        <p:spPr>
          <a:xfrm>
            <a:off x="1547448" y="857250"/>
            <a:ext cx="5486400" cy="3429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>
                <a:solidFill>
                  <a:srgbClr val="000080"/>
                </a:solidFill>
                <a:latin typeface="Arial"/>
              </a:defRPr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ftr" sz="quarter" idx="11"/>
          </p:nvPr>
        </p:nvSpPr>
        <p:spPr>
          <a:xfrm>
            <a:off x="3" y="4810125"/>
            <a:ext cx="265113" cy="159544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latin typeface="Calibri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fld id="{359210A3-5614-124D-8934-CC135FD99E0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72841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1278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47" Type="http://schemas.openxmlformats.org/officeDocument/2006/relationships/slideLayout" Target="../slideLayouts/slideLayout59.xml"/><Relationship Id="rId50" Type="http://schemas.openxmlformats.org/officeDocument/2006/relationships/slideLayout" Target="../slideLayouts/slideLayout62.xml"/><Relationship Id="rId55" Type="http://schemas.openxmlformats.org/officeDocument/2006/relationships/slideLayout" Target="../slideLayouts/slideLayout67.xml"/><Relationship Id="rId63" Type="http://schemas.openxmlformats.org/officeDocument/2006/relationships/theme" Target="../theme/theme2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slideLayout" Target="../slideLayouts/slideLayout57.xml"/><Relationship Id="rId53" Type="http://schemas.openxmlformats.org/officeDocument/2006/relationships/slideLayout" Target="../slideLayouts/slideLayout65.xml"/><Relationship Id="rId58" Type="http://schemas.openxmlformats.org/officeDocument/2006/relationships/slideLayout" Target="../slideLayouts/slideLayout70.xml"/><Relationship Id="rId5" Type="http://schemas.openxmlformats.org/officeDocument/2006/relationships/slideLayout" Target="../slideLayouts/slideLayout17.xml"/><Relationship Id="rId61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48" Type="http://schemas.openxmlformats.org/officeDocument/2006/relationships/slideLayout" Target="../slideLayouts/slideLayout60.xml"/><Relationship Id="rId56" Type="http://schemas.openxmlformats.org/officeDocument/2006/relationships/slideLayout" Target="../slideLayouts/slideLayout68.xml"/><Relationship Id="rId8" Type="http://schemas.openxmlformats.org/officeDocument/2006/relationships/slideLayout" Target="../slideLayouts/slideLayout20.xml"/><Relationship Id="rId51" Type="http://schemas.openxmlformats.org/officeDocument/2006/relationships/slideLayout" Target="../slideLayouts/slideLayout63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46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66.xml"/><Relationship Id="rId6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61.xml"/><Relationship Id="rId57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52" Type="http://schemas.openxmlformats.org/officeDocument/2006/relationships/slideLayout" Target="../slideLayouts/slideLayout64.xml"/><Relationship Id="rId6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42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21.xml"/><Relationship Id="rId50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9.xml"/><Relationship Id="rId6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9.xml"/><Relationship Id="rId53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79.xml"/><Relationship Id="rId61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43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22.xml"/><Relationship Id="rId56" Type="http://schemas.openxmlformats.org/officeDocument/2006/relationships/slideLayout" Target="../slideLayouts/slideLayout130.xml"/><Relationship Id="rId64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82.xml"/><Relationship Id="rId51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46" Type="http://schemas.openxmlformats.org/officeDocument/2006/relationships/slideLayout" Target="../slideLayouts/slideLayout120.xml"/><Relationship Id="rId59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94.xml"/><Relationship Id="rId41" Type="http://schemas.openxmlformats.org/officeDocument/2006/relationships/slideLayout" Target="../slideLayouts/slideLayout115.xml"/><Relationship Id="rId54" Type="http://schemas.openxmlformats.org/officeDocument/2006/relationships/slideLayout" Target="../slideLayouts/slideLayout128.xml"/><Relationship Id="rId6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49" Type="http://schemas.openxmlformats.org/officeDocument/2006/relationships/slideLayout" Target="../slideLayouts/slideLayout123.xml"/><Relationship Id="rId57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84.xml"/><Relationship Id="rId31" Type="http://schemas.openxmlformats.org/officeDocument/2006/relationships/slideLayout" Target="../slideLayouts/slideLayout105.xml"/><Relationship Id="rId44" Type="http://schemas.openxmlformats.org/officeDocument/2006/relationships/slideLayout" Target="../slideLayouts/slideLayout118.xml"/><Relationship Id="rId52" Type="http://schemas.openxmlformats.org/officeDocument/2006/relationships/slideLayout" Target="../slideLayouts/slideLayout126.xml"/><Relationship Id="rId60" Type="http://schemas.openxmlformats.org/officeDocument/2006/relationships/slideLayout" Target="../slideLayouts/slideLayout134.xml"/><Relationship Id="rId65" Type="http://schemas.openxmlformats.org/officeDocument/2006/relationships/theme" Target="../theme/theme3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029DE-571E-264A-9345-95C210AF86A2}" type="datetimeFigureOut">
              <a:rPr lang="it-IT" smtClean="0"/>
              <a:t>24/04/26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DC4DD-B07D-604C-8398-712BAC4F3E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9144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455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48" y="69052"/>
            <a:ext cx="8229605" cy="113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4888" tIns="64888" rIns="64888" bIns="64888" anchor="ctr"/>
          <a:lstStyle/>
          <a:p>
            <a:pPr lvl="0">
              <a:defRPr sz="1800"/>
            </a:pPr>
            <a:r>
              <a:rPr sz="3300"/>
              <a:t>Titolo Testo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48" y="1200217"/>
            <a:ext cx="8229605" cy="3943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4888" tIns="64888" rIns="64888" bIns="64888"/>
          <a:lstStyle/>
          <a:p>
            <a:pPr lvl="0">
              <a:defRPr sz="1800"/>
            </a:pPr>
            <a:r>
              <a:rPr sz="2325"/>
              <a:t>Corpo livello uno</a:t>
            </a:r>
          </a:p>
          <a:p>
            <a:pPr lvl="1">
              <a:defRPr sz="1800"/>
            </a:pPr>
            <a:r>
              <a:rPr sz="2325"/>
              <a:t>Corpo livello due</a:t>
            </a:r>
          </a:p>
          <a:p>
            <a:pPr lvl="2">
              <a:defRPr sz="1800"/>
            </a:pPr>
            <a:r>
              <a:rPr sz="2325"/>
              <a:t>Corpo livello tre</a:t>
            </a:r>
          </a:p>
          <a:p>
            <a:pPr lvl="3">
              <a:defRPr sz="1800"/>
            </a:pPr>
            <a:r>
              <a:rPr sz="2325"/>
              <a:t>Corpo livello quattro</a:t>
            </a:r>
          </a:p>
          <a:p>
            <a:pPr lvl="4">
              <a:defRPr sz="1800"/>
            </a:pPr>
            <a:r>
              <a:rPr sz="2325"/>
              <a:t>Livello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6" y="4683920"/>
            <a:ext cx="2133604" cy="281084"/>
          </a:xfrm>
          <a:prstGeom prst="rect">
            <a:avLst/>
          </a:prstGeom>
          <a:ln w="12700">
            <a:miter lim="400000"/>
          </a:ln>
        </p:spPr>
        <p:txBody>
          <a:bodyPr lIns="64888" tIns="64888" rIns="64888" bIns="64888">
            <a:spAutoFit/>
          </a:bodyPr>
          <a:lstStyle>
            <a:lvl1pPr algn="r" defTabSz="240601">
              <a:defRPr sz="975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kern="0">
                <a:solidFill>
                  <a:sysClr val="windowText" lastClr="000000"/>
                </a:solidFill>
              </a:rPr>
              <a:pPr/>
              <a:t>‹N›</a:t>
            </a:fld>
            <a:endParaRPr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902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  <p:sldLayoutId id="2147483717" r:id="rId33"/>
    <p:sldLayoutId id="2147483718" r:id="rId34"/>
    <p:sldLayoutId id="2147483719" r:id="rId35"/>
    <p:sldLayoutId id="2147483720" r:id="rId36"/>
    <p:sldLayoutId id="2147483721" r:id="rId37"/>
    <p:sldLayoutId id="2147483722" r:id="rId38"/>
    <p:sldLayoutId id="2147483723" r:id="rId39"/>
    <p:sldLayoutId id="2147483724" r:id="rId40"/>
    <p:sldLayoutId id="2147483725" r:id="rId41"/>
    <p:sldLayoutId id="2147483726" r:id="rId42"/>
    <p:sldLayoutId id="2147483727" r:id="rId43"/>
    <p:sldLayoutId id="2147483728" r:id="rId44"/>
    <p:sldLayoutId id="2147483729" r:id="rId45"/>
    <p:sldLayoutId id="2147483730" r:id="rId46"/>
    <p:sldLayoutId id="2147483731" r:id="rId47"/>
    <p:sldLayoutId id="2147483732" r:id="rId48"/>
    <p:sldLayoutId id="2147483733" r:id="rId49"/>
    <p:sldLayoutId id="2147483734" r:id="rId50"/>
    <p:sldLayoutId id="2147483735" r:id="rId51"/>
    <p:sldLayoutId id="2147483736" r:id="rId52"/>
    <p:sldLayoutId id="2147483737" r:id="rId53"/>
    <p:sldLayoutId id="2147483738" r:id="rId54"/>
    <p:sldLayoutId id="2147483739" r:id="rId55"/>
    <p:sldLayoutId id="2147483740" r:id="rId56"/>
    <p:sldLayoutId id="2147483741" r:id="rId57"/>
    <p:sldLayoutId id="2147483742" r:id="rId58"/>
    <p:sldLayoutId id="2147483743" r:id="rId59"/>
    <p:sldLayoutId id="2147483744" r:id="rId60"/>
    <p:sldLayoutId id="2147483745" r:id="rId61"/>
    <p:sldLayoutId id="2147484517" r:id="rId62"/>
  </p:sldLayoutIdLst>
  <p:transition spd="med"/>
  <p:txStyles>
    <p:titleStyle>
      <a:lvl1pPr algn="ctr">
        <a:defRPr sz="3300">
          <a:latin typeface="Arial"/>
          <a:ea typeface="Arial"/>
          <a:cs typeface="Arial"/>
          <a:sym typeface="Arial"/>
        </a:defRPr>
      </a:lvl1pPr>
      <a:lvl2pPr algn="ctr">
        <a:defRPr sz="3300">
          <a:latin typeface="Arial"/>
          <a:ea typeface="Arial"/>
          <a:cs typeface="Arial"/>
          <a:sym typeface="Arial"/>
        </a:defRPr>
      </a:lvl2pPr>
      <a:lvl3pPr algn="ctr">
        <a:defRPr sz="3300">
          <a:latin typeface="Arial"/>
          <a:ea typeface="Arial"/>
          <a:cs typeface="Arial"/>
          <a:sym typeface="Arial"/>
        </a:defRPr>
      </a:lvl3pPr>
      <a:lvl4pPr algn="ctr">
        <a:defRPr sz="3300">
          <a:latin typeface="Arial"/>
          <a:ea typeface="Arial"/>
          <a:cs typeface="Arial"/>
          <a:sym typeface="Arial"/>
        </a:defRPr>
      </a:lvl4pPr>
      <a:lvl5pPr algn="ctr">
        <a:defRPr sz="3300">
          <a:latin typeface="Arial"/>
          <a:ea typeface="Arial"/>
          <a:cs typeface="Arial"/>
          <a:sym typeface="Arial"/>
        </a:defRPr>
      </a:lvl5pPr>
      <a:lvl6pPr algn="ctr">
        <a:defRPr sz="3300">
          <a:latin typeface="Arial"/>
          <a:ea typeface="Arial"/>
          <a:cs typeface="Arial"/>
          <a:sym typeface="Arial"/>
        </a:defRPr>
      </a:lvl6pPr>
      <a:lvl7pPr algn="ctr">
        <a:defRPr sz="3300">
          <a:latin typeface="Arial"/>
          <a:ea typeface="Arial"/>
          <a:cs typeface="Arial"/>
          <a:sym typeface="Arial"/>
        </a:defRPr>
      </a:lvl7pPr>
      <a:lvl8pPr algn="ctr">
        <a:defRPr sz="3300">
          <a:latin typeface="Arial"/>
          <a:ea typeface="Arial"/>
          <a:cs typeface="Arial"/>
          <a:sym typeface="Arial"/>
        </a:defRPr>
      </a:lvl8pPr>
      <a:lvl9pPr algn="ctr">
        <a:defRPr sz="3300">
          <a:latin typeface="Arial"/>
          <a:ea typeface="Arial"/>
          <a:cs typeface="Arial"/>
          <a:sym typeface="Arial"/>
        </a:defRPr>
      </a:lvl9pPr>
    </p:titleStyle>
    <p:bodyStyle>
      <a:lvl1pPr marL="248121" indent="-248121">
        <a:spcBef>
          <a:spcPts val="369"/>
        </a:spcBef>
        <a:buSzPct val="100000"/>
        <a:buChar char="•"/>
        <a:defRPr sz="2325">
          <a:latin typeface="Arial"/>
          <a:ea typeface="Arial"/>
          <a:cs typeface="Arial"/>
          <a:sym typeface="Arial"/>
        </a:defRPr>
      </a:lvl1pPr>
      <a:lvl2pPr marL="476901" indent="-236308">
        <a:spcBef>
          <a:spcPts val="369"/>
        </a:spcBef>
        <a:buSzPct val="100000"/>
        <a:buChar char="–"/>
        <a:defRPr sz="2325">
          <a:latin typeface="Arial"/>
          <a:ea typeface="Arial"/>
          <a:cs typeface="Arial"/>
          <a:sym typeface="Arial"/>
        </a:defRPr>
      </a:lvl2pPr>
      <a:lvl3pPr marL="701757" indent="-220553">
        <a:spcBef>
          <a:spcPts val="369"/>
        </a:spcBef>
        <a:buSzPct val="100000"/>
        <a:buChar char="•"/>
        <a:defRPr sz="2325">
          <a:latin typeface="Arial"/>
          <a:ea typeface="Arial"/>
          <a:cs typeface="Arial"/>
          <a:sym typeface="Arial"/>
        </a:defRPr>
      </a:lvl3pPr>
      <a:lvl4pPr marL="986470" indent="-264665">
        <a:spcBef>
          <a:spcPts val="369"/>
        </a:spcBef>
        <a:buSzPct val="100000"/>
        <a:buChar char="–"/>
        <a:defRPr sz="2325">
          <a:latin typeface="Arial"/>
          <a:ea typeface="Arial"/>
          <a:cs typeface="Arial"/>
          <a:sym typeface="Arial"/>
        </a:defRPr>
      </a:lvl4pPr>
      <a:lvl5pPr marL="1227079" indent="-264666">
        <a:spcBef>
          <a:spcPts val="369"/>
        </a:spcBef>
        <a:buSzPct val="100000"/>
        <a:buChar char="»"/>
        <a:defRPr sz="2325">
          <a:latin typeface="Arial"/>
          <a:ea typeface="Arial"/>
          <a:cs typeface="Arial"/>
          <a:sym typeface="Arial"/>
        </a:defRPr>
      </a:lvl5pPr>
      <a:lvl6pPr marL="1467680" indent="-264666">
        <a:spcBef>
          <a:spcPts val="369"/>
        </a:spcBef>
        <a:buSzPct val="100000"/>
        <a:buChar char="»"/>
        <a:defRPr sz="2325">
          <a:latin typeface="Arial"/>
          <a:ea typeface="Arial"/>
          <a:cs typeface="Arial"/>
          <a:sym typeface="Arial"/>
        </a:defRPr>
      </a:lvl6pPr>
      <a:lvl7pPr marL="1708291" indent="-264666">
        <a:spcBef>
          <a:spcPts val="369"/>
        </a:spcBef>
        <a:buSzPct val="100000"/>
        <a:buChar char="»"/>
        <a:defRPr sz="2325">
          <a:latin typeface="Arial"/>
          <a:ea typeface="Arial"/>
          <a:cs typeface="Arial"/>
          <a:sym typeface="Arial"/>
        </a:defRPr>
      </a:lvl7pPr>
      <a:lvl8pPr marL="1948887" indent="-264666">
        <a:spcBef>
          <a:spcPts val="369"/>
        </a:spcBef>
        <a:buSzPct val="100000"/>
        <a:buChar char="»"/>
        <a:defRPr sz="2325">
          <a:latin typeface="Arial"/>
          <a:ea typeface="Arial"/>
          <a:cs typeface="Arial"/>
          <a:sym typeface="Arial"/>
        </a:defRPr>
      </a:lvl8pPr>
      <a:lvl9pPr marL="2189495" indent="-264666">
        <a:spcBef>
          <a:spcPts val="369"/>
        </a:spcBef>
        <a:buSzPct val="100000"/>
        <a:buChar char="»"/>
        <a:defRPr sz="2325">
          <a:latin typeface="Arial"/>
          <a:ea typeface="Arial"/>
          <a:cs typeface="Arial"/>
          <a:sym typeface="Arial"/>
        </a:defRPr>
      </a:lvl9pPr>
    </p:bodyStyle>
    <p:otherStyle>
      <a:lvl1pPr algn="r" defTabSz="240601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algn="r" defTabSz="240601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algn="r" defTabSz="240601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algn="r" defTabSz="240601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algn="r" defTabSz="240601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 defTabSz="240601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 defTabSz="240601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 defTabSz="240601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 defTabSz="240601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49" y="69052"/>
            <a:ext cx="8229605" cy="113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4888" tIns="64888" rIns="64888" bIns="64888" anchor="ctr"/>
          <a:lstStyle/>
          <a:p>
            <a:pPr lvl="0">
              <a:defRPr sz="1800"/>
            </a:pPr>
            <a:r>
              <a:rPr sz="3047"/>
              <a:t>Titolo Testo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49" y="1200219"/>
            <a:ext cx="8229605" cy="3943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4888" tIns="64888" rIns="64888" bIns="64888"/>
          <a:lstStyle/>
          <a:p>
            <a:pPr lvl="0">
              <a:defRPr sz="1800"/>
            </a:pPr>
            <a:r>
              <a:rPr sz="2147"/>
              <a:t>Corpo livello uno</a:t>
            </a:r>
          </a:p>
          <a:p>
            <a:pPr lvl="1">
              <a:defRPr sz="1800"/>
            </a:pPr>
            <a:r>
              <a:rPr sz="2147"/>
              <a:t>Corpo livello due</a:t>
            </a:r>
          </a:p>
          <a:p>
            <a:pPr lvl="2">
              <a:defRPr sz="1800"/>
            </a:pPr>
            <a:r>
              <a:rPr sz="2147"/>
              <a:t>Corpo livello tre</a:t>
            </a:r>
          </a:p>
          <a:p>
            <a:pPr lvl="3">
              <a:defRPr sz="1800"/>
            </a:pPr>
            <a:r>
              <a:rPr sz="2147"/>
              <a:t>Corpo livello quattro</a:t>
            </a:r>
          </a:p>
          <a:p>
            <a:pPr lvl="4">
              <a:defRPr sz="1800"/>
            </a:pPr>
            <a:r>
              <a:rPr sz="2147"/>
              <a:t>Livello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6" y="4683962"/>
            <a:ext cx="2133604" cy="269543"/>
          </a:xfrm>
          <a:prstGeom prst="rect">
            <a:avLst/>
          </a:prstGeom>
          <a:ln w="12700">
            <a:miter lim="400000"/>
          </a:ln>
        </p:spPr>
        <p:txBody>
          <a:bodyPr lIns="64888" tIns="64888" rIns="64888" bIns="64888">
            <a:spAutoFit/>
          </a:bodyPr>
          <a:lstStyle>
            <a:lvl1pPr algn="r" defTabSz="222098">
              <a:defRPr sz="9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 kern="0">
                <a:solidFill>
                  <a:sysClr val="windowText" lastClr="000000"/>
                </a:solidFill>
              </a:rPr>
              <a:pPr/>
              <a:t>‹N›</a:t>
            </a:fld>
            <a:endParaRPr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7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769" r:id="rId23"/>
    <p:sldLayoutId id="2147483770" r:id="rId24"/>
    <p:sldLayoutId id="2147483771" r:id="rId25"/>
    <p:sldLayoutId id="2147483772" r:id="rId26"/>
    <p:sldLayoutId id="2147483773" r:id="rId27"/>
    <p:sldLayoutId id="2147483774" r:id="rId28"/>
    <p:sldLayoutId id="2147483775" r:id="rId29"/>
    <p:sldLayoutId id="2147483776" r:id="rId30"/>
    <p:sldLayoutId id="2147483777" r:id="rId31"/>
    <p:sldLayoutId id="2147483778" r:id="rId32"/>
    <p:sldLayoutId id="2147483779" r:id="rId33"/>
    <p:sldLayoutId id="2147483780" r:id="rId34"/>
    <p:sldLayoutId id="2147483781" r:id="rId35"/>
    <p:sldLayoutId id="2147483782" r:id="rId36"/>
    <p:sldLayoutId id="2147483783" r:id="rId37"/>
    <p:sldLayoutId id="2147483784" r:id="rId38"/>
    <p:sldLayoutId id="2147483785" r:id="rId39"/>
    <p:sldLayoutId id="2147483786" r:id="rId40"/>
    <p:sldLayoutId id="2147483787" r:id="rId41"/>
    <p:sldLayoutId id="2147483788" r:id="rId42"/>
    <p:sldLayoutId id="2147483789" r:id="rId43"/>
    <p:sldLayoutId id="2147483790" r:id="rId44"/>
    <p:sldLayoutId id="2147483791" r:id="rId45"/>
    <p:sldLayoutId id="2147483792" r:id="rId46"/>
    <p:sldLayoutId id="2147483793" r:id="rId47"/>
    <p:sldLayoutId id="2147483794" r:id="rId48"/>
    <p:sldLayoutId id="2147483795" r:id="rId49"/>
    <p:sldLayoutId id="2147483796" r:id="rId50"/>
    <p:sldLayoutId id="2147483797" r:id="rId51"/>
    <p:sldLayoutId id="2147483798" r:id="rId52"/>
    <p:sldLayoutId id="2147483799" r:id="rId53"/>
    <p:sldLayoutId id="2147483800" r:id="rId54"/>
    <p:sldLayoutId id="2147483801" r:id="rId55"/>
    <p:sldLayoutId id="2147483802" r:id="rId56"/>
    <p:sldLayoutId id="2147483803" r:id="rId57"/>
    <p:sldLayoutId id="2147483804" r:id="rId58"/>
    <p:sldLayoutId id="2147483805" r:id="rId59"/>
    <p:sldLayoutId id="2147483806" r:id="rId60"/>
    <p:sldLayoutId id="2147483807" r:id="rId61"/>
    <p:sldLayoutId id="2147483808" r:id="rId62"/>
    <p:sldLayoutId id="2147483809" r:id="rId63"/>
    <p:sldLayoutId id="2147483810" r:id="rId64"/>
  </p:sldLayoutIdLst>
  <p:transition spd="med"/>
  <p:txStyles>
    <p:titleStyle>
      <a:lvl1pPr algn="ctr">
        <a:defRPr sz="3047">
          <a:latin typeface="Arial"/>
          <a:ea typeface="Arial"/>
          <a:cs typeface="Arial"/>
          <a:sym typeface="Arial"/>
        </a:defRPr>
      </a:lvl1pPr>
      <a:lvl2pPr algn="ctr">
        <a:defRPr sz="3047">
          <a:latin typeface="Arial"/>
          <a:ea typeface="Arial"/>
          <a:cs typeface="Arial"/>
          <a:sym typeface="Arial"/>
        </a:defRPr>
      </a:lvl2pPr>
      <a:lvl3pPr algn="ctr">
        <a:defRPr sz="3047">
          <a:latin typeface="Arial"/>
          <a:ea typeface="Arial"/>
          <a:cs typeface="Arial"/>
          <a:sym typeface="Arial"/>
        </a:defRPr>
      </a:lvl3pPr>
      <a:lvl4pPr algn="ctr">
        <a:defRPr sz="3047">
          <a:latin typeface="Arial"/>
          <a:ea typeface="Arial"/>
          <a:cs typeface="Arial"/>
          <a:sym typeface="Arial"/>
        </a:defRPr>
      </a:lvl4pPr>
      <a:lvl5pPr algn="ctr">
        <a:defRPr sz="3047">
          <a:latin typeface="Arial"/>
          <a:ea typeface="Arial"/>
          <a:cs typeface="Arial"/>
          <a:sym typeface="Arial"/>
        </a:defRPr>
      </a:lvl5pPr>
      <a:lvl6pPr algn="ctr">
        <a:defRPr sz="3047">
          <a:latin typeface="Arial"/>
          <a:ea typeface="Arial"/>
          <a:cs typeface="Arial"/>
          <a:sym typeface="Arial"/>
        </a:defRPr>
      </a:lvl6pPr>
      <a:lvl7pPr algn="ctr">
        <a:defRPr sz="3047">
          <a:latin typeface="Arial"/>
          <a:ea typeface="Arial"/>
          <a:cs typeface="Arial"/>
          <a:sym typeface="Arial"/>
        </a:defRPr>
      </a:lvl7pPr>
      <a:lvl8pPr algn="ctr">
        <a:defRPr sz="3047">
          <a:latin typeface="Arial"/>
          <a:ea typeface="Arial"/>
          <a:cs typeface="Arial"/>
          <a:sym typeface="Arial"/>
        </a:defRPr>
      </a:lvl8pPr>
      <a:lvl9pPr algn="ctr">
        <a:defRPr sz="3047">
          <a:latin typeface="Arial"/>
          <a:ea typeface="Arial"/>
          <a:cs typeface="Arial"/>
          <a:sym typeface="Arial"/>
        </a:defRPr>
      </a:lvl9pPr>
    </p:titleStyle>
    <p:bodyStyle>
      <a:lvl1pPr marL="229040" indent="-229040">
        <a:spcBef>
          <a:spcPts val="341"/>
        </a:spcBef>
        <a:buSzPct val="100000"/>
        <a:buChar char="•"/>
        <a:defRPr sz="2147">
          <a:latin typeface="Arial"/>
          <a:ea typeface="Arial"/>
          <a:cs typeface="Arial"/>
          <a:sym typeface="Arial"/>
        </a:defRPr>
      </a:lvl1pPr>
      <a:lvl2pPr marL="440228" indent="-218136">
        <a:spcBef>
          <a:spcPts val="341"/>
        </a:spcBef>
        <a:buSzPct val="100000"/>
        <a:buChar char="–"/>
        <a:defRPr sz="2147">
          <a:latin typeface="Arial"/>
          <a:ea typeface="Arial"/>
          <a:cs typeface="Arial"/>
          <a:sym typeface="Arial"/>
        </a:defRPr>
      </a:lvl2pPr>
      <a:lvl3pPr marL="647792" indent="-203592">
        <a:spcBef>
          <a:spcPts val="341"/>
        </a:spcBef>
        <a:buSzPct val="100000"/>
        <a:buChar char="•"/>
        <a:defRPr sz="2147">
          <a:latin typeface="Arial"/>
          <a:ea typeface="Arial"/>
          <a:cs typeface="Arial"/>
          <a:sym typeface="Arial"/>
        </a:defRPr>
      </a:lvl3pPr>
      <a:lvl4pPr marL="910610" indent="-244313">
        <a:spcBef>
          <a:spcPts val="341"/>
        </a:spcBef>
        <a:buSzPct val="100000"/>
        <a:buChar char="–"/>
        <a:defRPr sz="2147">
          <a:latin typeface="Arial"/>
          <a:ea typeface="Arial"/>
          <a:cs typeface="Arial"/>
          <a:sym typeface="Arial"/>
        </a:defRPr>
      </a:lvl4pPr>
      <a:lvl5pPr marL="1132717" indent="-244313">
        <a:spcBef>
          <a:spcPts val="341"/>
        </a:spcBef>
        <a:buSzPct val="100000"/>
        <a:buChar char="»"/>
        <a:defRPr sz="2147">
          <a:latin typeface="Arial"/>
          <a:ea typeface="Arial"/>
          <a:cs typeface="Arial"/>
          <a:sym typeface="Arial"/>
        </a:defRPr>
      </a:lvl5pPr>
      <a:lvl6pPr marL="1354815" indent="-244313">
        <a:spcBef>
          <a:spcPts val="341"/>
        </a:spcBef>
        <a:buSzPct val="100000"/>
        <a:buChar char="»"/>
        <a:defRPr sz="2147">
          <a:latin typeface="Arial"/>
          <a:ea typeface="Arial"/>
          <a:cs typeface="Arial"/>
          <a:sym typeface="Arial"/>
        </a:defRPr>
      </a:lvl6pPr>
      <a:lvl7pPr marL="1576923" indent="-244313">
        <a:spcBef>
          <a:spcPts val="341"/>
        </a:spcBef>
        <a:buSzPct val="100000"/>
        <a:buChar char="»"/>
        <a:defRPr sz="2147">
          <a:latin typeface="Arial"/>
          <a:ea typeface="Arial"/>
          <a:cs typeface="Arial"/>
          <a:sym typeface="Arial"/>
        </a:defRPr>
      </a:lvl7pPr>
      <a:lvl8pPr marL="1799018" indent="-244313">
        <a:spcBef>
          <a:spcPts val="341"/>
        </a:spcBef>
        <a:buSzPct val="100000"/>
        <a:buChar char="»"/>
        <a:defRPr sz="2147">
          <a:latin typeface="Arial"/>
          <a:ea typeface="Arial"/>
          <a:cs typeface="Arial"/>
          <a:sym typeface="Arial"/>
        </a:defRPr>
      </a:lvl8pPr>
      <a:lvl9pPr marL="2021123" indent="-244313">
        <a:spcBef>
          <a:spcPts val="341"/>
        </a:spcBef>
        <a:buSzPct val="100000"/>
        <a:buChar char="»"/>
        <a:defRPr sz="2147">
          <a:latin typeface="Arial"/>
          <a:ea typeface="Arial"/>
          <a:cs typeface="Arial"/>
          <a:sym typeface="Arial"/>
        </a:defRPr>
      </a:lvl9pPr>
    </p:bodyStyle>
    <p:otherStyle>
      <a:lvl1pPr algn="r" defTabSz="222098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algn="r" defTabSz="222098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algn="r" defTabSz="222098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algn="r" defTabSz="222098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algn="r" defTabSz="222098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 defTabSz="222098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 defTabSz="222098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 defTabSz="222098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 defTabSz="222098">
        <a:defRPr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11" tIns="45706" rIns="91411" bIns="45706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63"/>
            <a:ext cx="8229600" cy="3394472"/>
          </a:xfrm>
          <a:prstGeom prst="rect">
            <a:avLst/>
          </a:prstGeom>
        </p:spPr>
        <p:txBody>
          <a:bodyPr vert="horz" lIns="91411" tIns="45706" rIns="91411" bIns="45706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314"/>
            <a:ext cx="2133600" cy="273844"/>
          </a:xfrm>
          <a:prstGeom prst="rect">
            <a:avLst/>
          </a:prstGeom>
        </p:spPr>
        <p:txBody>
          <a:bodyPr vert="horz" lIns="91411" tIns="45706" rIns="91411" bIns="45706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794"/>
            <a:fld id="{CB23886E-95F7-AA40-B43A-A73A423574C5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342794"/>
              <a:t>24/04/26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1" y="4767314"/>
            <a:ext cx="2895600" cy="273844"/>
          </a:xfrm>
          <a:prstGeom prst="rect">
            <a:avLst/>
          </a:prstGeom>
        </p:spPr>
        <p:txBody>
          <a:bodyPr vert="horz" lIns="91411" tIns="45706" rIns="91411" bIns="45706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794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314"/>
            <a:ext cx="2133600" cy="273844"/>
          </a:xfrm>
          <a:prstGeom prst="rect">
            <a:avLst/>
          </a:prstGeom>
        </p:spPr>
        <p:txBody>
          <a:bodyPr vert="horz" lIns="91411" tIns="45706" rIns="91411" bIns="45706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794"/>
            <a:fld id="{044234DF-A5D9-634B-95CB-D43FD3EA9A20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342794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65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</p:sldLayoutIdLst>
  <p:txStyles>
    <p:titleStyle>
      <a:lvl1pPr algn="ctr" defTabSz="342794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097" indent="-257097" algn="l" defTabSz="342794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042" indent="-214247" algn="l" defTabSz="342794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6985" indent="-171397" algn="l" defTabSz="342794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781" indent="-171397" algn="l" defTabSz="342794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578" indent="-171397" algn="l" defTabSz="342794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373" indent="-171397" algn="l" defTabSz="342794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166" indent="-171397" algn="l" defTabSz="342794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962" indent="-171397" algn="l" defTabSz="342794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755" indent="-171397" algn="l" defTabSz="342794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427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94" algn="l" defTabSz="3427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89" algn="l" defTabSz="3427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85" algn="l" defTabSz="3427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79" algn="l" defTabSz="3427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74" algn="l" defTabSz="3427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70" algn="l" defTabSz="3427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562" algn="l" defTabSz="3427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359" algn="l" defTabSz="3427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BB8E58-F45A-4C4C-8A4B-67940DD7AF3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24/04/2026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BFED6D-0DCB-4947-909A-BF6D6F27485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85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  <p:sldLayoutId id="2147484570" r:id="rId12"/>
    <p:sldLayoutId id="2147484571" r:id="rId13"/>
    <p:sldLayoutId id="2147484572" r:id="rId14"/>
    <p:sldLayoutId id="2147484573" r:id="rId15"/>
    <p:sldLayoutId id="214748457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3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1DC0D7-059B-D041-986E-B7B5CA8E4EED}" type="datetimeFigureOut">
              <a:rPr lang="it-IT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24/04/26</a:t>
            </a:fld>
            <a:endParaRPr lang="it-IT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25" tIns="45713" rIns="91425" bIns="45713" numCol="1" anchor="ctr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FC3091-855A-9E4F-A9F9-51ACF9E759E0}" type="slidenum">
              <a:rPr lang="it-IT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09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9" r:id="rId1"/>
    <p:sldLayoutId id="2147484590" r:id="rId2"/>
    <p:sldLayoutId id="2147484591" r:id="rId3"/>
    <p:sldLayoutId id="2147484592" r:id="rId4"/>
    <p:sldLayoutId id="2147484593" r:id="rId5"/>
    <p:sldLayoutId id="2147484594" r:id="rId6"/>
    <p:sldLayoutId id="2147484595" r:id="rId7"/>
    <p:sldLayoutId id="2147484596" r:id="rId8"/>
    <p:sldLayoutId id="2147484597" r:id="rId9"/>
    <p:sldLayoutId id="2147484598" r:id="rId10"/>
    <p:sldLayoutId id="2147484599" r:id="rId11"/>
    <p:sldLayoutId id="214748460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342848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694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543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389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36" indent="-25713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127" indent="-21428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118" indent="-17142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199966" indent="-17142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2814" indent="-17142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661" indent="-171423" algn="l" defTabSz="68569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08" indent="-171423" algn="l" defTabSz="68569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356" indent="-171423" algn="l" defTabSz="68569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202" indent="-171423" algn="l" defTabSz="68569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6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48" algn="l" defTabSz="6856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94" algn="l" defTabSz="6856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43" algn="l" defTabSz="6856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89" algn="l" defTabSz="6856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37" algn="l" defTabSz="6856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85" algn="l" defTabSz="6856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931" algn="l" defTabSz="6856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79" algn="l" defTabSz="68569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59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2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2.earth/daily-co2" TargetMode="External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1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4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D564EE-CA7B-1B40-BF8E-5EC0D10B4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7496"/>
                    </a14:imgEffect>
                    <a14:imgEffect>
                      <a14:saturation sat="0"/>
                    </a14:imgEffect>
                    <a14:imgEffect>
                      <a14:brightnessContrast bright="-18000" contrast="3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5667" y="0"/>
            <a:ext cx="7408333" cy="51409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E5A09D-470C-794E-84A9-05A04C77D718}"/>
              </a:ext>
            </a:extLst>
          </p:cNvPr>
          <p:cNvSpPr txBox="1"/>
          <p:nvPr/>
        </p:nvSpPr>
        <p:spPr>
          <a:xfrm>
            <a:off x="2838544" y="3954760"/>
            <a:ext cx="2591928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chemeClr val="bg1"/>
                </a:solidFill>
              </a:rPr>
              <a:t>Prof. Riccardo Valentini</a:t>
            </a:r>
          </a:p>
          <a:p>
            <a:r>
              <a:rPr lang="it-IT" b="1" i="1" dirty="0" err="1">
                <a:solidFill>
                  <a:schemeClr val="bg1"/>
                </a:solidFill>
              </a:rPr>
              <a:t>University</a:t>
            </a:r>
            <a:r>
              <a:rPr lang="it-IT" b="1" i="1" dirty="0">
                <a:solidFill>
                  <a:schemeClr val="bg1"/>
                </a:solidFill>
              </a:rPr>
              <a:t> of Tuscia, Viterbo </a:t>
            </a:r>
            <a:r>
              <a:rPr lang="it-IT" b="1" i="1" dirty="0" err="1">
                <a:solidFill>
                  <a:schemeClr val="bg1"/>
                </a:solidFill>
              </a:rPr>
              <a:t>Italy</a:t>
            </a:r>
            <a:r>
              <a:rPr lang="it-IT" b="1" i="1" dirty="0">
                <a:solidFill>
                  <a:schemeClr val="bg1"/>
                </a:solidFill>
              </a:rPr>
              <a:t>,</a:t>
            </a:r>
          </a:p>
          <a:p>
            <a:r>
              <a:rPr lang="it-IT" b="1" i="1" dirty="0">
                <a:solidFill>
                  <a:schemeClr val="bg1"/>
                </a:solidFill>
              </a:rPr>
              <a:t>CMCC Foundation, Lecce, </a:t>
            </a:r>
            <a:r>
              <a:rPr lang="it-IT" b="1" i="1" dirty="0" err="1">
                <a:solidFill>
                  <a:schemeClr val="bg1"/>
                </a:solidFill>
              </a:rPr>
              <a:t>Italy</a:t>
            </a:r>
            <a:endParaRPr lang="it-IT" b="1" i="1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B243ED-DC38-1D4D-88EC-D427AECC2237}"/>
              </a:ext>
            </a:extLst>
          </p:cNvPr>
          <p:cNvSpPr/>
          <p:nvPr/>
        </p:nvSpPr>
        <p:spPr>
          <a:xfrm>
            <a:off x="0" y="2567855"/>
            <a:ext cx="2311400" cy="2571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42900"/>
            <a:r>
              <a:rPr lang="en-GB" sz="2400" dirty="0">
                <a:solidFill>
                  <a:srgbClr val="FFC000"/>
                </a:solidFill>
              </a:rPr>
              <a:t>La </a:t>
            </a:r>
            <a:r>
              <a:rPr lang="en-GB" sz="2400" dirty="0" err="1">
                <a:solidFill>
                  <a:srgbClr val="FFC000"/>
                </a:solidFill>
              </a:rPr>
              <a:t>transizione</a:t>
            </a:r>
            <a:r>
              <a:rPr lang="en-GB" sz="2400" dirty="0">
                <a:solidFill>
                  <a:srgbClr val="FFC000"/>
                </a:solidFill>
              </a:rPr>
              <a:t> </a:t>
            </a:r>
            <a:r>
              <a:rPr lang="en-GB" sz="2400" dirty="0" err="1">
                <a:solidFill>
                  <a:srgbClr val="FFC000"/>
                </a:solidFill>
              </a:rPr>
              <a:t>ecologica</a:t>
            </a:r>
            <a:endParaRPr lang="en-GB" sz="2400" dirty="0">
              <a:solidFill>
                <a:srgbClr val="FFC000"/>
              </a:solidFill>
            </a:endParaRPr>
          </a:p>
          <a:p>
            <a:pPr algn="just" defTabSz="342900"/>
            <a:endParaRPr lang="en-GB" sz="2400" dirty="0">
              <a:solidFill>
                <a:srgbClr val="FFC000"/>
              </a:solidFill>
            </a:endParaRPr>
          </a:p>
          <a:p>
            <a:pPr algn="just" defTabSz="342900"/>
            <a:endParaRPr lang="en-GB" sz="14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CF88D9-31FD-E349-A42E-D7919F718A96}"/>
              </a:ext>
            </a:extLst>
          </p:cNvPr>
          <p:cNvSpPr/>
          <p:nvPr/>
        </p:nvSpPr>
        <p:spPr>
          <a:xfrm>
            <a:off x="0" y="0"/>
            <a:ext cx="2311400" cy="2571750"/>
          </a:xfrm>
          <a:prstGeom prst="rect">
            <a:avLst/>
          </a:prstGeom>
          <a:solidFill>
            <a:srgbClr val="E1872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342900"/>
            <a:r>
              <a:rPr lang="en-GB" sz="2400" dirty="0" err="1">
                <a:solidFill>
                  <a:schemeClr val="accent1">
                    <a:lumMod val="75000"/>
                  </a:schemeClr>
                </a:solidFill>
              </a:rPr>
              <a:t>Cambiamento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1">
                    <a:lumMod val="75000"/>
                  </a:schemeClr>
                </a:solidFill>
              </a:rPr>
              <a:t>Climatico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321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torm Boat Cartoon Images – Browse 692 Stock Photos, Vectors, and Video |  Adobe Stock">
            <a:extLst>
              <a:ext uri="{FF2B5EF4-FFF2-40B4-BE49-F238E27FC236}">
                <a16:creationId xmlns:a16="http://schemas.microsoft.com/office/drawing/2014/main" id="{EA2DAF33-4BE2-9051-8B48-F6CFA44E2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" t="858" r="121" b="-6809"/>
          <a:stretch/>
        </p:blipFill>
        <p:spPr bwMode="auto">
          <a:xfrm>
            <a:off x="0" y="0"/>
            <a:ext cx="9324622" cy="558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54DAA58-054D-5688-3F0C-4B3AF806DB49}"/>
              </a:ext>
            </a:extLst>
          </p:cNvPr>
          <p:cNvSpPr/>
          <p:nvPr/>
        </p:nvSpPr>
        <p:spPr>
          <a:xfrm rot="19342259">
            <a:off x="1969928" y="3168689"/>
            <a:ext cx="168507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IT" sz="3600" b="1" i="0" u="none" strike="noStrike" cap="none" spc="50" normalizeH="0" baseline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FillTx/>
                <a:latin typeface="+mj-lt"/>
                <a:ea typeface="+mj-ea"/>
                <a:cs typeface="+mj-cs"/>
                <a:sym typeface="Helvetica Neue"/>
              </a:rPr>
              <a:t>COVID</a:t>
            </a:r>
            <a:endParaRPr lang="en-IT" sz="3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A3C019-36DC-4489-F7D1-5BC493C15497}"/>
              </a:ext>
            </a:extLst>
          </p:cNvPr>
          <p:cNvSpPr/>
          <p:nvPr/>
        </p:nvSpPr>
        <p:spPr>
          <a:xfrm rot="20728029">
            <a:off x="3238185" y="732728"/>
            <a:ext cx="22549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IT" sz="3600" b="1" i="0" u="none" strike="noStrike" cap="none" spc="50" normalizeH="0" baseline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FillTx/>
                <a:latin typeface="+mj-lt"/>
                <a:ea typeface="+mj-ea"/>
                <a:cs typeface="+mj-cs"/>
                <a:sym typeface="Helvetica Neue"/>
              </a:rPr>
              <a:t>CLIMATE</a:t>
            </a:r>
            <a:endParaRPr lang="en-IT" sz="3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AFC379-299B-8A8F-B264-1B08BF4C8496}"/>
              </a:ext>
            </a:extLst>
          </p:cNvPr>
          <p:cNvSpPr/>
          <p:nvPr/>
        </p:nvSpPr>
        <p:spPr>
          <a:xfrm rot="19342259">
            <a:off x="426614" y="1974574"/>
            <a:ext cx="12780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IT" sz="3600" b="1" i="0" u="none" strike="noStrike" cap="none" spc="50" normalizeH="0" baseline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FillTx/>
                <a:latin typeface="+mj-lt"/>
                <a:ea typeface="+mj-ea"/>
                <a:cs typeface="+mj-cs"/>
                <a:sym typeface="Helvetica Neue"/>
              </a:rPr>
              <a:t>WAR</a:t>
            </a:r>
            <a:endParaRPr lang="en-IT" sz="3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BFBEE4-BDF3-B736-E4F2-CCDB5D6BC884}"/>
              </a:ext>
            </a:extLst>
          </p:cNvPr>
          <p:cNvSpPr/>
          <p:nvPr/>
        </p:nvSpPr>
        <p:spPr>
          <a:xfrm rot="19342259">
            <a:off x="6066969" y="3939039"/>
            <a:ext cx="295305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IT" sz="3600" b="1" i="0" u="none" strike="noStrike" cap="none" spc="50" normalizeH="0" baseline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FillTx/>
                <a:latin typeface="+mj-lt"/>
                <a:ea typeface="+mj-ea"/>
                <a:cs typeface="+mj-cs"/>
                <a:sym typeface="Helvetica Neue"/>
              </a:rPr>
              <a:t>RECESSION</a:t>
            </a:r>
            <a:endParaRPr lang="en-IT" sz="3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BF2F50-9AF5-D9CB-9D71-D2AD003F7720}"/>
              </a:ext>
            </a:extLst>
          </p:cNvPr>
          <p:cNvSpPr txBox="1"/>
          <p:nvPr/>
        </p:nvSpPr>
        <p:spPr>
          <a:xfrm>
            <a:off x="2203829" y="-36489"/>
            <a:ext cx="526028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600" b="0" i="1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UN MARE IN TEMPESTA</a:t>
            </a:r>
          </a:p>
        </p:txBody>
      </p:sp>
    </p:spTree>
    <p:extLst>
      <p:ext uri="{BB962C8B-B14F-4D97-AF65-F5344CB8AC3E}">
        <p14:creationId xmlns:p14="http://schemas.microsoft.com/office/powerpoint/2010/main" val="279299853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11.jpeg" descr="image11.jpeg">
            <a:extLst>
              <a:ext uri="{FF2B5EF4-FFF2-40B4-BE49-F238E27FC236}">
                <a16:creationId xmlns:a16="http://schemas.microsoft.com/office/drawing/2014/main" id="{07266138-2A3D-8448-936F-D34F0F95D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129" y="717155"/>
            <a:ext cx="2834291" cy="16283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5E26ADC-2834-E949-A8F4-1F91CBADC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146" y="2623843"/>
            <a:ext cx="2947876" cy="199211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5684F98-316A-4F48-B590-008A4BD0B933}"/>
              </a:ext>
            </a:extLst>
          </p:cNvPr>
          <p:cNvSpPr txBox="1"/>
          <p:nvPr/>
        </p:nvSpPr>
        <p:spPr>
          <a:xfrm>
            <a:off x="2738710" y="38986"/>
            <a:ext cx="2923878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>
              <a:defRPr/>
            </a:pPr>
            <a:r>
              <a:rPr lang="it-IT" sz="2700" dirty="0">
                <a:solidFill>
                  <a:srgbClr val="E38A3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TRANSIZIONE</a:t>
            </a:r>
            <a:r>
              <a:rPr lang="it-IT" sz="2700" dirty="0">
                <a:solidFill>
                  <a:srgbClr val="003E7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it-IT" sz="27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1/4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522892" y="558106"/>
            <a:ext cx="146386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284068" hangingPunct="0">
              <a:defRPr/>
            </a:pPr>
            <a:r>
              <a:rPr lang="it-IT" b="1" kern="0" dirty="0">
                <a:solidFill>
                  <a:srgbClr val="000000"/>
                </a:solidFill>
                <a:latin typeface="Helvetica"/>
                <a:ea typeface="Helvetica Light"/>
                <a:cs typeface="Helvetica Light"/>
                <a:sym typeface="Helvetica Light"/>
              </a:rPr>
              <a:t>CIBO IN CITTA’</a:t>
            </a:r>
          </a:p>
          <a:p>
            <a:pPr algn="ctr" defTabSz="284068" hangingPunct="0">
              <a:defRPr/>
            </a:pPr>
            <a:r>
              <a:rPr lang="it-IT" b="1" i="1" kern="0" dirty="0">
                <a:solidFill>
                  <a:srgbClr val="000000"/>
                </a:solidFill>
                <a:latin typeface="Helvetica"/>
                <a:ea typeface="Helvetica Light"/>
                <a:cs typeface="Helvetica Light"/>
                <a:sym typeface="Helvetica Light"/>
              </a:rPr>
              <a:t>(</a:t>
            </a:r>
            <a:r>
              <a:rPr lang="it-IT" i="1" kern="0" dirty="0">
                <a:solidFill>
                  <a:srgbClr val="000000"/>
                </a:solidFill>
                <a:latin typeface="Helvetica"/>
                <a:ea typeface="Helvetica Light"/>
                <a:cs typeface="Helvetica Light"/>
                <a:sym typeface="Helvetica Light"/>
              </a:rPr>
              <a:t>Homo </a:t>
            </a:r>
            <a:r>
              <a:rPr lang="it-IT" i="1" kern="0" dirty="0" err="1">
                <a:solidFill>
                  <a:srgbClr val="000000"/>
                </a:solidFill>
                <a:latin typeface="Helvetica"/>
                <a:ea typeface="Helvetica Light"/>
                <a:cs typeface="Helvetica Light"/>
                <a:sym typeface="Helvetica Light"/>
              </a:rPr>
              <a:t>Urbanus</a:t>
            </a:r>
            <a:r>
              <a:rPr lang="it-IT" b="1" i="1" kern="0" dirty="0">
                <a:solidFill>
                  <a:srgbClr val="000000"/>
                </a:solidFill>
                <a:latin typeface="Helvetica"/>
                <a:ea typeface="Helvetica Light"/>
                <a:cs typeface="Helvetica Light"/>
                <a:sym typeface="Helvetica Light"/>
              </a:rPr>
              <a:t>)</a:t>
            </a:r>
          </a:p>
        </p:txBody>
      </p:sp>
      <p:pic>
        <p:nvPicPr>
          <p:cNvPr id="9" name="image6.png" descr="http://www.riviera24.it/userdata/immagini/foto/510/2012/07/street-art-urban-life-chicago-zombies-invasion1_571522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5059845" y="1012329"/>
            <a:ext cx="2281231" cy="1621577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Rettangolo 13"/>
          <p:cNvSpPr/>
          <p:nvPr/>
        </p:nvSpPr>
        <p:spPr>
          <a:xfrm>
            <a:off x="4599562" y="2676830"/>
            <a:ext cx="3429000" cy="18928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54378" indent="-154378" defTabSz="185255">
              <a:buSzPct val="100000"/>
              <a:buFont typeface="Trebuchet MS"/>
              <a:buAutoNum type="arabicPeriod"/>
              <a:defRPr sz="1800"/>
            </a:pP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need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higher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production with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less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labour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requirements</a:t>
            </a: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8944" indent="-138944" defTabSz="185255">
              <a:buSzPct val="100000"/>
              <a:buFont typeface="Trebuchet MS"/>
              <a:buAutoNum type="arabicPeriod"/>
              <a:defRPr sz="1800"/>
            </a:pP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4378" indent="-154378" defTabSz="185255">
              <a:buSzPct val="100000"/>
              <a:buFont typeface="Trebuchet MS"/>
              <a:buAutoNum type="arabicPeriod" startAt="2"/>
              <a:defRPr sz="1800"/>
            </a:pP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Food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processing and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transformation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feeding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urban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humans</a:t>
            </a: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8944" indent="-138944" defTabSz="185255">
              <a:buSzPct val="100000"/>
              <a:buFont typeface="Trebuchet MS"/>
              <a:buAutoNum type="arabicPeriod" startAt="2"/>
              <a:defRPr sz="1800"/>
            </a:pP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4378" indent="-154378" defTabSz="185255">
              <a:buSzPct val="100000"/>
              <a:buFont typeface="Trebuchet MS"/>
              <a:buAutoNum type="arabicPeriod" startAt="3"/>
              <a:defRPr sz="1800"/>
            </a:pP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Changes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in cultural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lifestyles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food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consumption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patterns</a:t>
            </a: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8944" indent="-138944" defTabSz="185255">
              <a:buSzPct val="100000"/>
              <a:buFont typeface="Trebuchet MS"/>
              <a:buAutoNum type="arabicPeriod" startAt="3"/>
              <a:defRPr sz="1800"/>
            </a:pP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4378" indent="-154378" defTabSz="185255">
              <a:buSzPct val="100000"/>
              <a:buFont typeface="Trebuchet MS"/>
              <a:buAutoNum type="arabicPeriod" startAt="4"/>
              <a:defRPr sz="1800"/>
            </a:pP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Food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and packaging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waste</a:t>
            </a: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8944" indent="-138944" defTabSz="185255">
              <a:buSzPct val="100000"/>
              <a:buFont typeface="Trebuchet MS"/>
              <a:buAutoNum type="arabicPeriod" startAt="4"/>
              <a:defRPr sz="1800"/>
            </a:pP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4378" indent="-154378" defTabSz="185255">
              <a:buSzPct val="100000"/>
              <a:buFont typeface="Trebuchet MS"/>
              <a:buAutoNum type="arabicPeriod" startAt="5"/>
              <a:defRPr sz="1800"/>
            </a:pP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Energy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consumption</a:t>
            </a: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8944" indent="-138944" defTabSz="185255">
              <a:buSzPct val="100000"/>
              <a:buFont typeface="Trebuchet MS"/>
              <a:buAutoNum type="arabicPeriod" startAt="5"/>
              <a:defRPr sz="1800"/>
            </a:pP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4378" indent="-154378" defTabSz="185255">
              <a:buSzPct val="100000"/>
              <a:buFont typeface="Trebuchet MS"/>
              <a:buAutoNum type="arabicPeriod" startAt="6"/>
              <a:defRPr sz="1800"/>
            </a:pP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Volatility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prices</a:t>
            </a: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8944" indent="-138944" defTabSz="185255">
              <a:buSzPct val="100000"/>
              <a:buFont typeface="Trebuchet MS"/>
              <a:buAutoNum type="arabicPeriod" startAt="6"/>
              <a:defRPr sz="1800"/>
            </a:pPr>
            <a:endParaRPr lang="it-IT" sz="900" b="1" kern="0" dirty="0">
              <a:solidFill>
                <a:srgbClr val="D34817">
                  <a:lumMod val="50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4378" indent="-154378" defTabSz="185255">
              <a:buSzPct val="100000"/>
              <a:buFont typeface="Trebuchet MS"/>
              <a:buAutoNum type="arabicPeriod" startAt="7"/>
              <a:defRPr sz="1800"/>
            </a:pP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Climate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change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impacts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it-IT" sz="900" b="1" kern="0" dirty="0" err="1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food</a:t>
            </a:r>
            <a:r>
              <a:rPr lang="it-IT" sz="900" b="1" kern="0" dirty="0">
                <a:solidFill>
                  <a:srgbClr val="D34817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production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AC173F-7635-6D5C-B28C-BDAABA0C5D0E}"/>
              </a:ext>
            </a:extLst>
          </p:cNvPr>
          <p:cNvSpPr txBox="1"/>
          <p:nvPr/>
        </p:nvSpPr>
        <p:spPr>
          <a:xfrm>
            <a:off x="1111663" y="414477"/>
            <a:ext cx="1627047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Popolazione Mondiale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84C3AD-8F5A-94DD-C833-68D03D3ACFFB}"/>
              </a:ext>
            </a:extLst>
          </p:cNvPr>
          <p:cNvSpPr txBox="1"/>
          <p:nvPr/>
        </p:nvSpPr>
        <p:spPr>
          <a:xfrm>
            <a:off x="2777274" y="2921659"/>
            <a:ext cx="642804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cittadini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12403F-B6A9-B56F-A11C-93CDACF6F408}"/>
              </a:ext>
            </a:extLst>
          </p:cNvPr>
          <p:cNvSpPr txBox="1"/>
          <p:nvPr/>
        </p:nvSpPr>
        <p:spPr>
          <a:xfrm>
            <a:off x="2088787" y="3768810"/>
            <a:ext cx="734175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contadini</a:t>
            </a:r>
          </a:p>
        </p:txBody>
      </p:sp>
    </p:spTree>
    <p:extLst>
      <p:ext uri="{BB962C8B-B14F-4D97-AF65-F5344CB8AC3E}">
        <p14:creationId xmlns:p14="http://schemas.microsoft.com/office/powerpoint/2010/main" val="3876220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F472E4E-3789-4244-A4EA-A80D324AF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089" y="773802"/>
            <a:ext cx="2760097" cy="1831154"/>
          </a:xfrm>
          <a:prstGeom prst="rect">
            <a:avLst/>
          </a:prstGeom>
        </p:spPr>
      </p:pic>
      <p:pic>
        <p:nvPicPr>
          <p:cNvPr id="3" name="Immagine 1" descr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855" y="2708873"/>
            <a:ext cx="3231707" cy="216529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29.jpg" descr="http://www.cryonie.com/en/world/images/map-deforestation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5219728" y="772385"/>
            <a:ext cx="2370817" cy="1428417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/>
          <p:cNvSpPr txBox="1"/>
          <p:nvPr/>
        </p:nvSpPr>
        <p:spPr>
          <a:xfrm>
            <a:off x="1352278" y="1065578"/>
            <a:ext cx="870431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>
              <a:defRPr/>
            </a:pPr>
            <a:r>
              <a:rPr lang="it-IT" sz="900" i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Foreste naturali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019394" y="2549193"/>
            <a:ext cx="1125309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>
              <a:defRPr/>
            </a:pPr>
            <a:r>
              <a:rPr lang="it-IT" sz="900" i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Riduzione della terra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744705" y="499838"/>
            <a:ext cx="1320874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>
              <a:defRPr/>
            </a:pPr>
            <a:r>
              <a:rPr lang="it-IT" sz="900" i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Deforestazione tropicale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058993" y="1776376"/>
            <a:ext cx="857607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>
              <a:defRPr/>
            </a:pPr>
            <a:r>
              <a:rPr lang="it-IT" sz="1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13 </a:t>
            </a:r>
            <a:r>
              <a:rPr lang="it-IT" sz="120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Mha</a:t>
            </a:r>
            <a:r>
              <a:rPr lang="it-IT" sz="1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y-1</a:t>
            </a:r>
          </a:p>
        </p:txBody>
      </p:sp>
      <p:pic>
        <p:nvPicPr>
          <p:cNvPr id="11" name="Immagine 9">
            <a:extLst>
              <a:ext uri="{FF2B5EF4-FFF2-40B4-BE49-F238E27FC236}">
                <a16:creationId xmlns:a16="http://schemas.microsoft.com/office/drawing/2014/main" id="{92110674-85EB-BA4E-BFCF-9D86816855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368" y="2844291"/>
            <a:ext cx="1805286" cy="1694396"/>
          </a:xfrm>
          <a:prstGeom prst="rect">
            <a:avLst/>
          </a:prstGeom>
        </p:spPr>
      </p:pic>
      <p:sp>
        <p:nvSpPr>
          <p:cNvPr id="12" name="CasellaDiTesto 5">
            <a:extLst>
              <a:ext uri="{FF2B5EF4-FFF2-40B4-BE49-F238E27FC236}">
                <a16:creationId xmlns:a16="http://schemas.microsoft.com/office/drawing/2014/main" id="{3C7A3A56-D881-0A46-B3C2-79A18C638375}"/>
              </a:ext>
            </a:extLst>
          </p:cNvPr>
          <p:cNvSpPr txBox="1"/>
          <p:nvPr/>
        </p:nvSpPr>
        <p:spPr>
          <a:xfrm>
            <a:off x="5362162" y="4538687"/>
            <a:ext cx="2579204" cy="3539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just" defTabSz="438150" latinLnBrk="1" hangingPunct="0"/>
            <a:r>
              <a:rPr lang="it-IT" sz="900" i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73% della superficie terrestre  (senza ghiacci)  è utilizzata dall’uomo</a:t>
            </a:r>
          </a:p>
        </p:txBody>
      </p:sp>
      <p:sp>
        <p:nvSpPr>
          <p:cNvPr id="13" name="CasellaDiTesto 6">
            <a:extLst>
              <a:ext uri="{FF2B5EF4-FFF2-40B4-BE49-F238E27FC236}">
                <a16:creationId xmlns:a16="http://schemas.microsoft.com/office/drawing/2014/main" id="{ED42AF52-3A9F-1448-A9BE-6EA9394F114C}"/>
              </a:ext>
            </a:extLst>
          </p:cNvPr>
          <p:cNvSpPr txBox="1"/>
          <p:nvPr/>
        </p:nvSpPr>
        <p:spPr>
          <a:xfrm>
            <a:off x="2738710" y="38986"/>
            <a:ext cx="2923877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>
              <a:defRPr/>
            </a:pPr>
            <a:r>
              <a:rPr lang="it-IT" sz="2700" dirty="0">
                <a:solidFill>
                  <a:srgbClr val="E1872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TRANSIZIONE </a:t>
            </a:r>
            <a:r>
              <a:rPr lang="it-IT" sz="27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2/4</a:t>
            </a:r>
          </a:p>
        </p:txBody>
      </p:sp>
    </p:spTree>
    <p:extLst>
      <p:ext uri="{BB962C8B-B14F-4D97-AF65-F5344CB8AC3E}">
        <p14:creationId xmlns:p14="http://schemas.microsoft.com/office/powerpoint/2010/main" val="420621786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27.png">
            <a:extLst>
              <a:ext uri="{FF2B5EF4-FFF2-40B4-BE49-F238E27FC236}">
                <a16:creationId xmlns:a16="http://schemas.microsoft.com/office/drawing/2014/main" id="{90DB4919-EAB7-EA4B-A2E5-FBE8565D1B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86452" y="514349"/>
            <a:ext cx="6412190" cy="420436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asellaDiTesto 6">
            <a:extLst>
              <a:ext uri="{FF2B5EF4-FFF2-40B4-BE49-F238E27FC236}">
                <a16:creationId xmlns:a16="http://schemas.microsoft.com/office/drawing/2014/main" id="{A802EF98-24AE-6441-8730-C07B970986AC}"/>
              </a:ext>
            </a:extLst>
          </p:cNvPr>
          <p:cNvSpPr txBox="1"/>
          <p:nvPr/>
        </p:nvSpPr>
        <p:spPr>
          <a:xfrm>
            <a:off x="2690617" y="38986"/>
            <a:ext cx="3020059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>
              <a:defRPr/>
            </a:pPr>
            <a:r>
              <a:rPr lang="it-IT" sz="27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it-IT" sz="2700" dirty="0">
                <a:solidFill>
                  <a:srgbClr val="E38A3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TRANSIZIONE</a:t>
            </a:r>
            <a:r>
              <a:rPr lang="it-IT" sz="27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3/4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1F2613-41A3-7BF4-9E88-438373141B51}"/>
              </a:ext>
            </a:extLst>
          </p:cNvPr>
          <p:cNvSpPr txBox="1"/>
          <p:nvPr/>
        </p:nvSpPr>
        <p:spPr>
          <a:xfrm>
            <a:off x="2876734" y="1096739"/>
            <a:ext cx="1054776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malnutriti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E6A14A-2EDD-17B2-656B-C08AD1CB1136}"/>
              </a:ext>
            </a:extLst>
          </p:cNvPr>
          <p:cNvSpPr txBox="1"/>
          <p:nvPr/>
        </p:nvSpPr>
        <p:spPr>
          <a:xfrm>
            <a:off x="4572000" y="514349"/>
            <a:ext cx="66204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obesi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A0A403-B320-F3B4-CBA1-4971834009CC}"/>
              </a:ext>
            </a:extLst>
          </p:cNvPr>
          <p:cNvSpPr txBox="1"/>
          <p:nvPr/>
        </p:nvSpPr>
        <p:spPr>
          <a:xfrm>
            <a:off x="5912173" y="1286534"/>
            <a:ext cx="63318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morti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93AD71-57AD-C334-7F02-D160CF27A0C0}"/>
              </a:ext>
            </a:extLst>
          </p:cNvPr>
          <p:cNvSpPr/>
          <p:nvPr/>
        </p:nvSpPr>
        <p:spPr>
          <a:xfrm>
            <a:off x="6228766" y="2113415"/>
            <a:ext cx="614095" cy="1199014"/>
          </a:xfrm>
          <a:prstGeom prst="rect">
            <a:avLst/>
          </a:prstGeom>
          <a:noFill/>
          <a:ln w="25400" cap="flat">
            <a:solidFill>
              <a:srgbClr val="0365C0"/>
            </a:solidFill>
            <a:prstDash val="solid"/>
            <a:beve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 Neue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614F1D-8959-5A6E-96A5-9697BF56C65A}"/>
              </a:ext>
            </a:extLst>
          </p:cNvPr>
          <p:cNvSpPr txBox="1"/>
          <p:nvPr/>
        </p:nvSpPr>
        <p:spPr>
          <a:xfrm>
            <a:off x="3153809" y="4450535"/>
            <a:ext cx="1362552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Spreco del cibo</a:t>
            </a:r>
          </a:p>
        </p:txBody>
      </p:sp>
    </p:spTree>
    <p:extLst>
      <p:ext uri="{BB962C8B-B14F-4D97-AF65-F5344CB8AC3E}">
        <p14:creationId xmlns:p14="http://schemas.microsoft.com/office/powerpoint/2010/main" val="136689269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297321" y="459727"/>
            <a:ext cx="77009" cy="3539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>
              <a:defRPr/>
            </a:pPr>
            <a:endParaRPr lang="it-IT" sz="1800" dirty="0" err="1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image2.gif" descr="co2wx_hammer-glb_2008.gif"/>
          <p:cNvPicPr/>
          <p:nvPr/>
        </p:nvPicPr>
        <p:blipFill>
          <a:blip r:embed="rId2"/>
          <a:stretch>
            <a:fillRect/>
          </a:stretch>
        </p:blipFill>
        <p:spPr>
          <a:xfrm>
            <a:off x="1225124" y="922867"/>
            <a:ext cx="5059693" cy="406400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asellaDiTesto 6">
            <a:extLst>
              <a:ext uri="{FF2B5EF4-FFF2-40B4-BE49-F238E27FC236}">
                <a16:creationId xmlns:a16="http://schemas.microsoft.com/office/drawing/2014/main" id="{5260439F-73C1-AC4E-A05E-62C84EFA06D4}"/>
              </a:ext>
            </a:extLst>
          </p:cNvPr>
          <p:cNvSpPr txBox="1"/>
          <p:nvPr/>
        </p:nvSpPr>
        <p:spPr>
          <a:xfrm>
            <a:off x="2738708" y="38986"/>
            <a:ext cx="2923877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>
              <a:defRPr/>
            </a:pPr>
            <a:r>
              <a:rPr lang="it-IT" sz="2700" dirty="0">
                <a:solidFill>
                  <a:srgbClr val="E1872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TRANSIZIONE</a:t>
            </a:r>
            <a:r>
              <a:rPr lang="it-IT" sz="27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4/4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080E10F-4710-DD4F-86F2-259941651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251685"/>
              </p:ext>
            </p:extLst>
          </p:nvPr>
        </p:nvGraphicFramePr>
        <p:xfrm>
          <a:off x="6361828" y="990642"/>
          <a:ext cx="2653218" cy="1109558"/>
        </p:xfrm>
        <a:graphic>
          <a:graphicData uri="http://schemas.openxmlformats.org/drawingml/2006/table">
            <a:tbl>
              <a:tblPr/>
              <a:tblGrid>
                <a:gridCol w="1326609">
                  <a:extLst>
                    <a:ext uri="{9D8B030D-6E8A-4147-A177-3AD203B41FA5}">
                      <a16:colId xmlns:a16="http://schemas.microsoft.com/office/drawing/2014/main" val="175606652"/>
                    </a:ext>
                  </a:extLst>
                </a:gridCol>
                <a:gridCol w="1326609">
                  <a:extLst>
                    <a:ext uri="{9D8B030D-6E8A-4147-A177-3AD203B41FA5}">
                      <a16:colId xmlns:a16="http://schemas.microsoft.com/office/drawing/2014/main" val="2897474134"/>
                    </a:ext>
                  </a:extLst>
                </a:gridCol>
              </a:tblGrid>
              <a:tr h="429640">
                <a:tc>
                  <a:txBody>
                    <a:bodyPr/>
                    <a:lstStyle/>
                    <a:p>
                      <a:pPr algn="ctr" rtl="0"/>
                      <a:r>
                        <a:rPr lang="it-IT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3"/>
                        </a:rPr>
                        <a:t>Apr. 18, 2022 </a:t>
                      </a:r>
                      <a:endParaRPr lang="en-GB" sz="1100" dirty="0">
                        <a:effectLst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3"/>
                        </a:rPr>
                        <a:t> 420.49 ppm</a:t>
                      </a:r>
                      <a:endParaRPr lang="en-GB" sz="1100" dirty="0">
                        <a:effectLst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72796"/>
                  </a:ext>
                </a:extLst>
              </a:tr>
              <a:tr h="560918">
                <a:tc>
                  <a:txBody>
                    <a:bodyPr/>
                    <a:lstStyle/>
                    <a:p>
                      <a:pPr algn="ctr" rtl="0"/>
                      <a:r>
                        <a:rPr lang="it-IT" sz="1100" b="0" i="0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3"/>
                        </a:rPr>
                        <a:t>Apr. 16, 2021 </a:t>
                      </a:r>
                      <a:endParaRPr lang="en-GB" sz="1100" dirty="0">
                        <a:effectLst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sz="1100" b="0" i="0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3"/>
                        </a:rPr>
                        <a:t>418.37 ppm</a:t>
                      </a:r>
                      <a:endParaRPr lang="en-GB" sz="1100" dirty="0">
                        <a:effectLst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75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485530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ter a century of growth, have carbon emissions reached their peak? | Grist">
            <a:extLst>
              <a:ext uri="{FF2B5EF4-FFF2-40B4-BE49-F238E27FC236}">
                <a16:creationId xmlns:a16="http://schemas.microsoft.com/office/drawing/2014/main" id="{CC94AFB3-059C-414F-AA9B-37199CE41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68" y="0"/>
            <a:ext cx="60078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8D6D4F-6DF4-A94C-A873-783E4506D973}"/>
              </a:ext>
            </a:extLst>
          </p:cNvPr>
          <p:cNvCxnSpPr>
            <a:cxnSpLocks/>
          </p:cNvCxnSpPr>
          <p:nvPr/>
        </p:nvCxnSpPr>
        <p:spPr>
          <a:xfrm flipV="1">
            <a:off x="6014652" y="1075038"/>
            <a:ext cx="139013" cy="194621"/>
          </a:xfrm>
          <a:prstGeom prst="line">
            <a:avLst/>
          </a:prstGeom>
          <a:ln w="38100">
            <a:solidFill>
              <a:srgbClr val="FD771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1163BD0-C615-E143-9387-FAFB0AC184B4}"/>
              </a:ext>
            </a:extLst>
          </p:cNvPr>
          <p:cNvSpPr txBox="1"/>
          <p:nvPr/>
        </p:nvSpPr>
        <p:spPr>
          <a:xfrm>
            <a:off x="5083186" y="145104"/>
            <a:ext cx="383951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100" b="1" dirty="0">
                <a:solidFill>
                  <a:srgbClr val="FF0000"/>
                </a:solidFill>
              </a:rPr>
              <a:t>CO2 emissions do not stop 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BA3BD-218D-B233-1903-67EE9EC2D3D0}"/>
              </a:ext>
            </a:extLst>
          </p:cNvPr>
          <p:cNvSpPr txBox="1"/>
          <p:nvPr/>
        </p:nvSpPr>
        <p:spPr>
          <a:xfrm>
            <a:off x="6258955" y="1394487"/>
            <a:ext cx="2633734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Emissioni di inquinanti </a:t>
            </a:r>
          </a:p>
        </p:txBody>
      </p:sp>
    </p:spTree>
    <p:extLst>
      <p:ext uri="{BB962C8B-B14F-4D97-AF65-F5344CB8AC3E}">
        <p14:creationId xmlns:p14="http://schemas.microsoft.com/office/powerpoint/2010/main" val="279606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CD54C6-56FE-E849-A984-004036B30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261938"/>
            <a:ext cx="8172450" cy="46196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A702DB-8D81-6541-95F7-E24A6090A2E7}"/>
              </a:ext>
            </a:extLst>
          </p:cNvPr>
          <p:cNvSpPr txBox="1"/>
          <p:nvPr/>
        </p:nvSpPr>
        <p:spPr>
          <a:xfrm>
            <a:off x="4170406" y="4504038"/>
            <a:ext cx="59182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013" dirty="0"/>
              <a:t>CHINA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45B72D-8529-E8C2-6CFC-465A677F7E87}"/>
              </a:ext>
            </a:extLst>
          </p:cNvPr>
          <p:cNvSpPr txBox="1"/>
          <p:nvPr/>
        </p:nvSpPr>
        <p:spPr>
          <a:xfrm>
            <a:off x="2762445" y="3939094"/>
            <a:ext cx="638155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Inquinamento dovuto all’uomo</a:t>
            </a:r>
          </a:p>
        </p:txBody>
      </p:sp>
    </p:spTree>
    <p:extLst>
      <p:ext uri="{BB962C8B-B14F-4D97-AF65-F5344CB8AC3E}">
        <p14:creationId xmlns:p14="http://schemas.microsoft.com/office/powerpoint/2010/main" val="923962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asellaDiTesto 3"/>
          <p:cNvSpPr txBox="1">
            <a:spLocks noChangeArrowheads="1"/>
          </p:cNvSpPr>
          <p:nvPr/>
        </p:nvSpPr>
        <p:spPr bwMode="auto">
          <a:xfrm>
            <a:off x="1494236" y="291704"/>
            <a:ext cx="61555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2700" b="1">
                <a:solidFill>
                  <a:srgbClr val="FFFF00"/>
                </a:solidFill>
              </a:rPr>
              <a:t>COSA SONO I CAMBIAMENTI CLIMATICI ?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494236" y="1707356"/>
            <a:ext cx="6318170" cy="923330"/>
          </a:xfrm>
          <a:prstGeom prst="rect">
            <a:avLst/>
          </a:prstGeom>
          <a:solidFill>
            <a:srgbClr val="F2F2F2">
              <a:alpha val="67059"/>
            </a:srgb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it-IT" dirty="0">
                <a:solidFill>
                  <a:prstClr val="black"/>
                </a:solidFill>
                <a:latin typeface="Calibri"/>
              </a:rPr>
              <a:t> </a:t>
            </a:r>
            <a:r>
              <a:rPr lang="it-IT" sz="1800" b="1" dirty="0">
                <a:solidFill>
                  <a:srgbClr val="C0504D">
                    <a:lumMod val="75000"/>
                  </a:srgbClr>
                </a:solidFill>
                <a:latin typeface="Calibri"/>
              </a:rPr>
              <a:t>Variazioni del clima della terra</a:t>
            </a:r>
            <a:r>
              <a:rPr lang="it-IT" sz="18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it-IT" sz="1800" b="1" dirty="0">
                <a:solidFill>
                  <a:prstClr val="black"/>
                </a:solidFill>
                <a:latin typeface="Calibri"/>
              </a:rPr>
              <a:t>temperatura, precipitazioni nuvolosità, temperature degli oceani etc</a:t>
            </a:r>
            <a:r>
              <a:rPr lang="it-IT" sz="1800" dirty="0">
                <a:solidFill>
                  <a:prstClr val="black"/>
                </a:solidFill>
                <a:latin typeface="Calibri"/>
              </a:rPr>
              <a:t>., determinate su periodi lunghi (più di 30 anni), derivanti da cause naturali e/o antropiche </a:t>
            </a:r>
          </a:p>
        </p:txBody>
      </p:sp>
    </p:spTree>
    <p:extLst>
      <p:ext uri="{BB962C8B-B14F-4D97-AF65-F5344CB8AC3E}">
        <p14:creationId xmlns:p14="http://schemas.microsoft.com/office/powerpoint/2010/main" val="812421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remocontro.it/wp-content/uploads/2019/12/Pianeta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623" y="33468"/>
            <a:ext cx="6858899" cy="467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746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80A7E60C-1D48-339A-53E2-4112841F9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dirty="0"/>
              <a:t>EFFETTO SERRA</a:t>
            </a:r>
          </a:p>
        </p:txBody>
      </p:sp>
      <p:pic>
        <p:nvPicPr>
          <p:cNvPr id="1026" name="Picture 2" descr="Effetto serra">
            <a:extLst>
              <a:ext uri="{FF2B5EF4-FFF2-40B4-BE49-F238E27FC236}">
                <a16:creationId xmlns:a16="http://schemas.microsoft.com/office/drawing/2014/main" id="{6A27AD97-D293-CE2A-3A33-92CFCCDE4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9019" y="1200151"/>
            <a:ext cx="4525962" cy="339447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296987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1"/>
          <p:cNvGrpSpPr>
            <a:grpSpLocks/>
          </p:cNvGrpSpPr>
          <p:nvPr/>
        </p:nvGrpSpPr>
        <p:grpSpPr bwMode="auto">
          <a:xfrm>
            <a:off x="1143001" y="0"/>
            <a:ext cx="837010" cy="5095875"/>
            <a:chOff x="0" y="0"/>
            <a:chExt cx="1116013" cy="67945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1116012" cy="12687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0" y="1268760"/>
              <a:ext cx="1116013" cy="172819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0" y="2996952"/>
              <a:ext cx="1116013" cy="148875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0" y="4376713"/>
              <a:ext cx="1116013" cy="121252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23563" name="Group 1"/>
            <p:cNvGrpSpPr>
              <a:grpSpLocks/>
            </p:cNvGrpSpPr>
            <p:nvPr/>
          </p:nvGrpSpPr>
          <p:grpSpPr bwMode="auto">
            <a:xfrm>
              <a:off x="0" y="5516563"/>
              <a:ext cx="1116013" cy="1277937"/>
              <a:chOff x="6083694" y="3716379"/>
              <a:chExt cx="1356919" cy="1277896"/>
            </a:xfrm>
          </p:grpSpPr>
          <p:pic>
            <p:nvPicPr>
              <p:cNvPr id="11" name="Picture 10" descr="IMGP0699.JPG"/>
              <p:cNvPicPr>
                <a:picLocks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6083694" y="3716379"/>
                <a:ext cx="1356919" cy="127789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" name="Picture 8" descr="oh_radical.png"/>
              <p:cNvPicPr>
                <a:picLocks noChangeAspect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371666" y="3932386"/>
                <a:ext cx="696235" cy="28800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23564" name="Picture 8" descr="oh_radical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041" y="5751340"/>
              <a:ext cx="696235" cy="288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55" name="ZoneTexte 6"/>
          <p:cNvSpPr txBox="1">
            <a:spLocks noChangeArrowheads="1"/>
          </p:cNvSpPr>
          <p:nvPr/>
        </p:nvSpPr>
        <p:spPr bwMode="auto">
          <a:xfrm>
            <a:off x="2894368" y="-33314"/>
            <a:ext cx="3971925" cy="159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9750" dirty="0">
                <a:solidFill>
                  <a:prstClr val="black"/>
                </a:solidFill>
                <a:latin typeface="Georgia" pitchFamily="18" charset="0"/>
              </a:rPr>
              <a:t>CO2</a:t>
            </a:r>
            <a:endParaRPr lang="fr-FR" sz="9750" dirty="0">
              <a:solidFill>
                <a:prstClr val="black"/>
              </a:solidFill>
            </a:endParaRPr>
          </a:p>
        </p:txBody>
      </p:sp>
      <p:sp>
        <p:nvSpPr>
          <p:cNvPr id="14" name="ZoneTexte 6"/>
          <p:cNvSpPr txBox="1">
            <a:spLocks noChangeArrowheads="1"/>
          </p:cNvSpPr>
          <p:nvPr/>
        </p:nvSpPr>
        <p:spPr bwMode="auto">
          <a:xfrm>
            <a:off x="2894368" y="1551845"/>
            <a:ext cx="3971925" cy="159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9750" dirty="0">
                <a:solidFill>
                  <a:prstClr val="black"/>
                </a:solidFill>
                <a:latin typeface="Georgia" pitchFamily="18" charset="0"/>
              </a:rPr>
              <a:t>CH4</a:t>
            </a:r>
            <a:endParaRPr lang="fr-FR" sz="9750" dirty="0">
              <a:solidFill>
                <a:prstClr val="black"/>
              </a:solidFill>
            </a:endParaRPr>
          </a:p>
        </p:txBody>
      </p:sp>
      <p:sp>
        <p:nvSpPr>
          <p:cNvPr id="15" name="ZoneTexte 6"/>
          <p:cNvSpPr txBox="1">
            <a:spLocks noChangeArrowheads="1"/>
          </p:cNvSpPr>
          <p:nvPr/>
        </p:nvSpPr>
        <p:spPr bwMode="auto">
          <a:xfrm>
            <a:off x="3045089" y="3090509"/>
            <a:ext cx="3971925" cy="159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9750" dirty="0">
                <a:solidFill>
                  <a:prstClr val="black"/>
                </a:solidFill>
                <a:latin typeface="Georgia" pitchFamily="18" charset="0"/>
              </a:rPr>
              <a:t>N2O</a:t>
            </a:r>
            <a:endParaRPr lang="fr-FR" sz="9750" dirty="0">
              <a:solidFill>
                <a:prstClr val="black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383216" y="951570"/>
            <a:ext cx="2486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latin typeface="Georgia" panose="02040502050405020303" pitchFamily="18" charset="0"/>
              </a:rPr>
              <a:t>Anidride carbonica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410849" y="2593827"/>
            <a:ext cx="2486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latin typeface="Georgia" panose="02040502050405020303" pitchFamily="18" charset="0"/>
              </a:rPr>
              <a:t>Metano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6472394" y="4020380"/>
            <a:ext cx="2486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latin typeface="Georgia" panose="02040502050405020303" pitchFamily="18" charset="0"/>
              </a:rPr>
              <a:t>Protossido di azoto</a:t>
            </a:r>
          </a:p>
        </p:txBody>
      </p:sp>
    </p:spTree>
    <p:extLst>
      <p:ext uri="{BB962C8B-B14F-4D97-AF65-F5344CB8AC3E}">
        <p14:creationId xmlns:p14="http://schemas.microsoft.com/office/powerpoint/2010/main" val="829874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020 Tied for Warmest Year on Record, NASA Analysis Shows – Climate Change:  Vital Signs of the Planet">
            <a:extLst>
              <a:ext uri="{FF2B5EF4-FFF2-40B4-BE49-F238E27FC236}">
                <a16:creationId xmlns:a16="http://schemas.microsoft.com/office/drawing/2014/main" id="{6297FD46-625E-8A4B-BD5F-756F07EA8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D17810-4C01-AA44-B298-ED4368132DBA}"/>
              </a:ext>
            </a:extLst>
          </p:cNvPr>
          <p:cNvSpPr txBox="1"/>
          <p:nvPr/>
        </p:nvSpPr>
        <p:spPr>
          <a:xfrm>
            <a:off x="1774739" y="3883111"/>
            <a:ext cx="64867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T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</a:rPr>
              <a:t>Temperature difference from t</a:t>
            </a: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</a:rPr>
              <a:t>he</a:t>
            </a:r>
            <a:r>
              <a:rPr kumimoji="0" lang="en-IT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</a:rPr>
              <a:t> mean of 1951-1980 </a:t>
            </a:r>
          </a:p>
        </p:txBody>
      </p:sp>
    </p:spTree>
    <p:extLst>
      <p:ext uri="{BB962C8B-B14F-4D97-AF65-F5344CB8AC3E}">
        <p14:creationId xmlns:p14="http://schemas.microsoft.com/office/powerpoint/2010/main" val="3891826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BD0E12-C619-EC47-B73A-633D28465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9143999" cy="51435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5304E6-E468-3B41-9D3F-6590D6BFF073}"/>
              </a:ext>
            </a:extLst>
          </p:cNvPr>
          <p:cNvCxnSpPr/>
          <p:nvPr/>
        </p:nvCxnSpPr>
        <p:spPr>
          <a:xfrm flipV="1">
            <a:off x="4454769" y="2450123"/>
            <a:ext cx="0" cy="22156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3A50D05-259E-E742-AA04-900204F562ED}"/>
              </a:ext>
            </a:extLst>
          </p:cNvPr>
          <p:cNvSpPr txBox="1"/>
          <p:nvPr/>
        </p:nvSpPr>
        <p:spPr>
          <a:xfrm>
            <a:off x="4186107" y="46045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IT" sz="1800" dirty="0">
                <a:solidFill>
                  <a:prstClr val="black"/>
                </a:solidFill>
                <a:latin typeface="Calibri" panose="020F0502020204030204"/>
              </a:rPr>
              <a:t>2030</a:t>
            </a:r>
          </a:p>
        </p:txBody>
      </p:sp>
    </p:spTree>
    <p:extLst>
      <p:ext uri="{BB962C8B-B14F-4D97-AF65-F5344CB8AC3E}">
        <p14:creationId xmlns:p14="http://schemas.microsoft.com/office/powerpoint/2010/main" val="238763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332"/>
    </mc:Choice>
    <mc:Fallback xmlns="">
      <p:transition spd="slow" advTm="15133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BF02AEB-BE6B-5648-A52F-FC4C0A995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868" y="292171"/>
            <a:ext cx="6008599" cy="499699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FD79353-18E9-4E4B-9EDA-974330D6D2ED}"/>
              </a:ext>
            </a:extLst>
          </p:cNvPr>
          <p:cNvSpPr/>
          <p:nvPr/>
        </p:nvSpPr>
        <p:spPr>
          <a:xfrm>
            <a:off x="6867750" y="2639113"/>
            <a:ext cx="101430" cy="133740"/>
          </a:xfrm>
          <a:prstGeom prst="ellipse">
            <a:avLst/>
          </a:prstGeom>
          <a:solidFill>
            <a:srgbClr val="FF0000"/>
          </a:solidFill>
          <a:ln w="25400" cap="flat">
            <a:solidFill>
              <a:srgbClr val="0365C0"/>
            </a:solidFill>
            <a:prstDash val="solid"/>
            <a:beve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8575" tIns="28575" rIns="28575" bIns="28575" numCol="1" spcCol="38100" rtlCol="0" anchor="ctr">
            <a:spAutoFit/>
          </a:bodyPr>
          <a:lstStyle/>
          <a:p>
            <a:pPr algn="ctr" defTabSz="328613" latinLnBrk="1" hangingPunct="0">
              <a:defRPr/>
            </a:pPr>
            <a:endParaRPr lang="it-IT" sz="2025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0A12F7FB-32B8-2043-BB00-6B87D3F2A9E9}"/>
              </a:ext>
            </a:extLst>
          </p:cNvPr>
          <p:cNvCxnSpPr>
            <a:cxnSpLocks/>
          </p:cNvCxnSpPr>
          <p:nvPr/>
        </p:nvCxnSpPr>
        <p:spPr>
          <a:xfrm rot="10800000" flipV="1">
            <a:off x="6918465" y="2571750"/>
            <a:ext cx="220835" cy="201269"/>
          </a:xfrm>
          <a:prstGeom prst="curvedConnector3">
            <a:avLst>
              <a:gd name="adj1" fmla="val 50000"/>
            </a:avLst>
          </a:prstGeom>
          <a:noFill/>
          <a:ln w="25400" cap="flat">
            <a:solidFill>
              <a:srgbClr val="0365C0"/>
            </a:solidFill>
            <a:prstDash val="solid"/>
            <a:bevel/>
            <a:tailEnd type="triangle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783CF33-1948-BE43-9EEB-C690731CA04B}"/>
              </a:ext>
            </a:extLst>
          </p:cNvPr>
          <p:cNvSpPr txBox="1"/>
          <p:nvPr/>
        </p:nvSpPr>
        <p:spPr>
          <a:xfrm>
            <a:off x="7028882" y="2163527"/>
            <a:ext cx="368691" cy="3002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8575" tIns="28575" rIns="28575" bIns="28575" numCol="1" spcCol="38100" rtlCol="0" anchor="ctr">
            <a:spAutoFit/>
          </a:bodyPr>
          <a:lstStyle/>
          <a:p>
            <a:pPr algn="ctr" defTabSz="328613" latinLnBrk="1" hangingPunct="0">
              <a:defRPr/>
            </a:pPr>
            <a:r>
              <a:rPr lang="it-IT" sz="788" i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Italia</a:t>
            </a:r>
          </a:p>
          <a:p>
            <a:pPr algn="ctr" defTabSz="328613" latinLnBrk="1" hangingPunct="0">
              <a:defRPr/>
            </a:pPr>
            <a:r>
              <a:rPr lang="it-IT" sz="788" i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1.52°C</a:t>
            </a:r>
          </a:p>
        </p:txBody>
      </p:sp>
    </p:spTree>
    <p:extLst>
      <p:ext uri="{BB962C8B-B14F-4D97-AF65-F5344CB8AC3E}">
        <p14:creationId xmlns:p14="http://schemas.microsoft.com/office/powerpoint/2010/main" val="159776025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965256" y="153668"/>
            <a:ext cx="888065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/>
            <a:r>
              <a:rPr lang="it-IT" sz="9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EU </a:t>
            </a:r>
            <a:r>
              <a:rPr lang="it-IT" sz="90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Heat</a:t>
            </a:r>
            <a:r>
              <a:rPr lang="it-IT" sz="9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it-IT" sz="90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Waves</a:t>
            </a:r>
            <a:endParaRPr lang="it-IT" sz="9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160" y="138879"/>
            <a:ext cx="5313890" cy="27604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831" y="2235094"/>
            <a:ext cx="3998056" cy="2244122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903234" y="2864754"/>
            <a:ext cx="1545296" cy="284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8100" tIns="38100" rIns="38100" bIns="38100" numCol="1" spcCol="38100" rtlCol="0" anchor="ctr">
            <a:spAutoFit/>
          </a:bodyPr>
          <a:lstStyle/>
          <a:p>
            <a:pPr algn="ctr" defTabSz="438150" latinLnBrk="1" hangingPunct="0"/>
            <a:r>
              <a:rPr lang="it-IT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2017 </a:t>
            </a:r>
            <a:r>
              <a:rPr lang="it-IT" b="1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July</a:t>
            </a:r>
            <a:r>
              <a:rPr lang="it-IT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-August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853320" y="4479216"/>
            <a:ext cx="3764899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438150" latinLnBrk="1" hangingPunct="0"/>
            <a:r>
              <a:rPr lang="it-IT" sz="27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ONDATE DI CALORE</a:t>
            </a:r>
          </a:p>
        </p:txBody>
      </p:sp>
    </p:spTree>
    <p:extLst>
      <p:ext uri="{BB962C8B-B14F-4D97-AF65-F5344CB8AC3E}">
        <p14:creationId xmlns:p14="http://schemas.microsoft.com/office/powerpoint/2010/main" val="305410786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L SURRISCALDAMENTO GLOBALE E LO SCIOGLIMENTO DEI GHIACCIAI | WWF Bergamo –  Brescia ONLUS">
            <a:extLst>
              <a:ext uri="{FF2B5EF4-FFF2-40B4-BE49-F238E27FC236}">
                <a16:creationId xmlns:a16="http://schemas.microsoft.com/office/drawing/2014/main" id="{31245158-CC6F-D155-2470-C80BBE6DC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97780" cy="509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hiacci e oceani: ecco cosa dice il rapporto IPCC | Scienza in rete">
            <a:extLst>
              <a:ext uri="{FF2B5EF4-FFF2-40B4-BE49-F238E27FC236}">
                <a16:creationId xmlns:a16="http://schemas.microsoft.com/office/drawing/2014/main" id="{7D4AC2D0-2126-15B6-3C3B-C21B953FC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780" y="2811780"/>
            <a:ext cx="4129151" cy="274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n Antartide una piccola corrente potrebbe accelerare lo scioglimento dei  ghiacci - FocusJunior.it">
            <a:extLst>
              <a:ext uri="{FF2B5EF4-FFF2-40B4-BE49-F238E27FC236}">
                <a16:creationId xmlns:a16="http://schemas.microsoft.com/office/drawing/2014/main" id="{7EAF9AF8-81EB-C75B-2B3F-150599173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780" y="0"/>
            <a:ext cx="4129151" cy="281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7C6EA3-0FAC-70B4-E34B-A925DED6AAD4}"/>
              </a:ext>
            </a:extLst>
          </p:cNvPr>
          <p:cNvSpPr txBox="1"/>
          <p:nvPr/>
        </p:nvSpPr>
        <p:spPr>
          <a:xfrm>
            <a:off x="2282529" y="0"/>
            <a:ext cx="515044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Scioglimento dei ghiacci</a:t>
            </a:r>
          </a:p>
        </p:txBody>
      </p:sp>
    </p:spTree>
    <p:extLst>
      <p:ext uri="{BB962C8B-B14F-4D97-AF65-F5344CB8AC3E}">
        <p14:creationId xmlns:p14="http://schemas.microsoft.com/office/powerpoint/2010/main" val="16385455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umento del livello del mare? Cause e Conseguenze">
            <a:extLst>
              <a:ext uri="{FF2B5EF4-FFF2-40B4-BE49-F238E27FC236}">
                <a16:creationId xmlns:a16="http://schemas.microsoft.com/office/drawing/2014/main" id="{0564CABA-148E-2B8E-AA1D-52D7E891A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252" y="283526"/>
            <a:ext cx="6537842" cy="435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8">
            <a:extLst>
              <a:ext uri="{FF2B5EF4-FFF2-40B4-BE49-F238E27FC236}">
                <a16:creationId xmlns:a16="http://schemas.microsoft.com/office/drawing/2014/main" id="{AED2CB64-CF17-B5C3-9BFB-16C029E7E24B}"/>
              </a:ext>
            </a:extLst>
          </p:cNvPr>
          <p:cNvSpPr txBox="1"/>
          <p:nvPr/>
        </p:nvSpPr>
        <p:spPr>
          <a:xfrm>
            <a:off x="1951388" y="283526"/>
            <a:ext cx="5703569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438150" latinLnBrk="1" hangingPunct="0"/>
            <a:r>
              <a:rPr lang="it-IT" sz="27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AUMENTO LIVELLO DEL MARE</a:t>
            </a:r>
          </a:p>
        </p:txBody>
      </p:sp>
    </p:spTree>
    <p:extLst>
      <p:ext uri="{BB962C8B-B14F-4D97-AF65-F5344CB8AC3E}">
        <p14:creationId xmlns:p14="http://schemas.microsoft.com/office/powerpoint/2010/main" val="254715052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A0D23ED1-6B84-CA0C-DBC7-81C0AC9306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47" y="588645"/>
            <a:ext cx="7554685" cy="3966210"/>
          </a:xfrm>
          <a:prstGeom prst="rect">
            <a:avLst/>
          </a:prstGeom>
        </p:spPr>
      </p:pic>
      <p:sp>
        <p:nvSpPr>
          <p:cNvPr id="4" name="CasellaDiTesto 8">
            <a:extLst>
              <a:ext uri="{FF2B5EF4-FFF2-40B4-BE49-F238E27FC236}">
                <a16:creationId xmlns:a16="http://schemas.microsoft.com/office/drawing/2014/main" id="{621D6A93-DD12-D507-5052-484894E4F712}"/>
              </a:ext>
            </a:extLst>
          </p:cNvPr>
          <p:cNvSpPr txBox="1"/>
          <p:nvPr/>
        </p:nvSpPr>
        <p:spPr>
          <a:xfrm>
            <a:off x="1836104" y="96202"/>
            <a:ext cx="5703569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438150" latinLnBrk="1" hangingPunct="0"/>
            <a:r>
              <a:rPr lang="it-IT" sz="27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DESERTIFICAZIONE</a:t>
            </a:r>
          </a:p>
        </p:txBody>
      </p:sp>
    </p:spTree>
    <p:extLst>
      <p:ext uri="{BB962C8B-B14F-4D97-AF65-F5344CB8AC3E}">
        <p14:creationId xmlns:p14="http://schemas.microsoft.com/office/powerpoint/2010/main" val="248536093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A478CBA-5D7A-F88A-C2E2-644F78ABD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821" y="588645"/>
            <a:ext cx="6678134" cy="4452089"/>
          </a:xfrm>
          <a:prstGeom prst="rect">
            <a:avLst/>
          </a:prstGeom>
        </p:spPr>
      </p:pic>
      <p:sp>
        <p:nvSpPr>
          <p:cNvPr id="3" name="CasellaDiTesto 8">
            <a:extLst>
              <a:ext uri="{FF2B5EF4-FFF2-40B4-BE49-F238E27FC236}">
                <a16:creationId xmlns:a16="http://schemas.microsoft.com/office/drawing/2014/main" id="{C62B2261-CAE7-C945-D5B3-1BCAC8AE8858}"/>
              </a:ext>
            </a:extLst>
          </p:cNvPr>
          <p:cNvSpPr txBox="1"/>
          <p:nvPr/>
        </p:nvSpPr>
        <p:spPr>
          <a:xfrm>
            <a:off x="1836104" y="96202"/>
            <a:ext cx="5703569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438150" latinLnBrk="1" hangingPunct="0"/>
            <a:r>
              <a:rPr lang="it-IT" sz="27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INCENDI</a:t>
            </a:r>
          </a:p>
        </p:txBody>
      </p:sp>
    </p:spTree>
    <p:extLst>
      <p:ext uri="{BB962C8B-B14F-4D97-AF65-F5344CB8AC3E}">
        <p14:creationId xmlns:p14="http://schemas.microsoft.com/office/powerpoint/2010/main" val="136106182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B2BACDB-A204-A34A-C4CF-8C6C9F4E32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228" y="971549"/>
            <a:ext cx="5659543" cy="3568885"/>
          </a:xfrm>
          <a:prstGeom prst="rect">
            <a:avLst/>
          </a:prstGeom>
        </p:spPr>
      </p:pic>
      <p:sp>
        <p:nvSpPr>
          <p:cNvPr id="3" name="CasellaDiTesto 8">
            <a:extLst>
              <a:ext uri="{FF2B5EF4-FFF2-40B4-BE49-F238E27FC236}">
                <a16:creationId xmlns:a16="http://schemas.microsoft.com/office/drawing/2014/main" id="{32DC09D2-E884-AD6A-2E57-1AD84459F3A5}"/>
              </a:ext>
            </a:extLst>
          </p:cNvPr>
          <p:cNvSpPr txBox="1"/>
          <p:nvPr/>
        </p:nvSpPr>
        <p:spPr>
          <a:xfrm>
            <a:off x="1836104" y="96202"/>
            <a:ext cx="5703569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438150" latinLnBrk="1" hangingPunct="0"/>
            <a:r>
              <a:rPr lang="it-IT" sz="27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DISTRUZIONE CORALLI</a:t>
            </a:r>
          </a:p>
        </p:txBody>
      </p:sp>
    </p:spTree>
    <p:extLst>
      <p:ext uri="{BB962C8B-B14F-4D97-AF65-F5344CB8AC3E}">
        <p14:creationId xmlns:p14="http://schemas.microsoft.com/office/powerpoint/2010/main" val="428806957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a stagione degli uragani 2017 è davvero eccezionale">
            <a:extLst>
              <a:ext uri="{FF2B5EF4-FFF2-40B4-BE49-F238E27FC236}">
                <a16:creationId xmlns:a16="http://schemas.microsoft.com/office/drawing/2014/main" id="{AAF458BC-690C-F8D2-A55E-BB5D5DB39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" y="605036"/>
            <a:ext cx="7384296" cy="415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8">
            <a:extLst>
              <a:ext uri="{FF2B5EF4-FFF2-40B4-BE49-F238E27FC236}">
                <a16:creationId xmlns:a16="http://schemas.microsoft.com/office/drawing/2014/main" id="{66B593A3-9B24-2E1B-14F6-E75DE9A6F35B}"/>
              </a:ext>
            </a:extLst>
          </p:cNvPr>
          <p:cNvSpPr txBox="1"/>
          <p:nvPr/>
        </p:nvSpPr>
        <p:spPr>
          <a:xfrm>
            <a:off x="1836104" y="96202"/>
            <a:ext cx="5703569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438150" latinLnBrk="1" hangingPunct="0"/>
            <a:r>
              <a:rPr lang="it-IT" sz="27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AUMENTO DEI CICLONI</a:t>
            </a:r>
          </a:p>
        </p:txBody>
      </p:sp>
    </p:spTree>
    <p:extLst>
      <p:ext uri="{BB962C8B-B14F-4D97-AF65-F5344CB8AC3E}">
        <p14:creationId xmlns:p14="http://schemas.microsoft.com/office/powerpoint/2010/main" val="332089757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34780AF-0EF6-3949-BAF5-998F054DA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901574" y="-803651"/>
            <a:ext cx="5074298" cy="682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17016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41685"/>
            <a:ext cx="5669756" cy="487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0" name="Text Box 3"/>
          <p:cNvSpPr txBox="1">
            <a:spLocks noChangeArrowheads="1"/>
          </p:cNvSpPr>
          <p:nvPr/>
        </p:nvSpPr>
        <p:spPr bwMode="auto">
          <a:xfrm>
            <a:off x="6273403" y="4972052"/>
            <a:ext cx="1727597" cy="17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34285" rIns="68569" bIns="3428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68569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7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charset="0"/>
                <a:ea typeface="ＭＳ Ｐゴシック" charset="0"/>
              </a:rPr>
              <a:t>From EEA Report, 2005</a:t>
            </a:r>
            <a:endParaRPr kumimoji="0" lang="it-IT" sz="7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charset="0"/>
              <a:ea typeface="ＭＳ Ｐゴシック" charset="0"/>
            </a:endParaRPr>
          </a:p>
        </p:txBody>
      </p:sp>
      <p:sp>
        <p:nvSpPr>
          <p:cNvPr id="58371" name="Line 4"/>
          <p:cNvSpPr>
            <a:spLocks noChangeShapeType="1"/>
          </p:cNvSpPr>
          <p:nvPr/>
        </p:nvSpPr>
        <p:spPr bwMode="auto">
          <a:xfrm>
            <a:off x="1763317" y="3219450"/>
            <a:ext cx="480655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69" tIns="34285" rIns="68569" bIns="34285"/>
          <a:lstStyle/>
          <a:p>
            <a:pPr marL="0" marR="0" lvl="0" indent="0" algn="l" defTabSz="68569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2" name="Text Box 5"/>
          <p:cNvSpPr txBox="1">
            <a:spLocks noChangeArrowheads="1"/>
          </p:cNvSpPr>
          <p:nvPr/>
        </p:nvSpPr>
        <p:spPr bwMode="auto">
          <a:xfrm>
            <a:off x="1385887" y="3436144"/>
            <a:ext cx="701837" cy="276989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68569" tIns="34285" rIns="68569" bIns="3428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68569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charset="0"/>
                <a:ea typeface="ＭＳ Ｐゴシック" charset="0"/>
              </a:rPr>
              <a:t>HIGH</a:t>
            </a:r>
          </a:p>
        </p:txBody>
      </p:sp>
      <p:sp>
        <p:nvSpPr>
          <p:cNvPr id="58373" name="Text Box 6"/>
          <p:cNvSpPr txBox="1">
            <a:spLocks noChangeArrowheads="1"/>
          </p:cNvSpPr>
          <p:nvPr/>
        </p:nvSpPr>
        <p:spPr bwMode="auto">
          <a:xfrm>
            <a:off x="1361883" y="2680097"/>
            <a:ext cx="592128" cy="27698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68569" tIns="34285" rIns="68569" bIns="3428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68569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charset="0"/>
                <a:ea typeface="ＭＳ Ｐゴシック" charset="0"/>
              </a:rPr>
              <a:t>LOW</a:t>
            </a:r>
          </a:p>
        </p:txBody>
      </p:sp>
    </p:spTree>
    <p:extLst>
      <p:ext uri="{BB962C8B-B14F-4D97-AF65-F5344CB8AC3E}">
        <p14:creationId xmlns:p14="http://schemas.microsoft.com/office/powerpoint/2010/main" val="3838151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9DBA5D-2530-CC41-8E73-AC1EAF8FC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16" y="50800"/>
            <a:ext cx="7877968" cy="5041900"/>
          </a:xfrm>
          <a:prstGeom prst="rect">
            <a:avLst/>
          </a:prstGeom>
          <a:noFill/>
        </p:spPr>
      </p:pic>
      <p:sp>
        <p:nvSpPr>
          <p:cNvPr id="4" name="AutoShape 6">
            <a:extLst>
              <a:ext uri="{FF2B5EF4-FFF2-40B4-BE49-F238E27FC236}">
                <a16:creationId xmlns:a16="http://schemas.microsoft.com/office/drawing/2014/main" id="{72921B8A-4CA8-9D43-8DD3-095A79E2AE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T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680227-7E42-9B20-121B-1343557D4CAF}"/>
              </a:ext>
            </a:extLst>
          </p:cNvPr>
          <p:cNvSpPr txBox="1"/>
          <p:nvPr/>
        </p:nvSpPr>
        <p:spPr>
          <a:xfrm>
            <a:off x="114300" y="50800"/>
            <a:ext cx="3820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800" b="1" dirty="0"/>
              <a:t>PRODUZIONE AGRICOLA</a:t>
            </a:r>
          </a:p>
        </p:txBody>
      </p:sp>
    </p:spTree>
    <p:extLst>
      <p:ext uri="{BB962C8B-B14F-4D97-AF65-F5344CB8AC3E}">
        <p14:creationId xmlns:p14="http://schemas.microsoft.com/office/powerpoint/2010/main" val="4061875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atural Forests First | Rewilding Europe">
            <a:extLst>
              <a:ext uri="{FF2B5EF4-FFF2-40B4-BE49-F238E27FC236}">
                <a16:creationId xmlns:a16="http://schemas.microsoft.com/office/drawing/2014/main" id="{5F896D63-3E34-6919-2678-034B271C4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0D5DA4B-30C4-A2AD-C631-3E659BEBCACA}"/>
              </a:ext>
            </a:extLst>
          </p:cNvPr>
          <p:cNvSpPr txBox="1"/>
          <p:nvPr/>
        </p:nvSpPr>
        <p:spPr>
          <a:xfrm>
            <a:off x="118858" y="2671225"/>
            <a:ext cx="67223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US" sz="2400">
                <a:solidFill>
                  <a:schemeClr val="bg1"/>
                </a:solidFill>
              </a:rPr>
              <a:t>Il </a:t>
            </a:r>
            <a:r>
              <a:rPr lang="it-IT" sz="2400" dirty="0">
                <a:solidFill>
                  <a:schemeClr val="bg1"/>
                </a:solidFill>
              </a:rPr>
              <a:t>respiro delle foreste ed il loro contributo per salvare il clima</a:t>
            </a:r>
            <a:endParaRPr lang="it-US" sz="2400" dirty="0">
              <a:solidFill>
                <a:schemeClr val="bg1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38BF8C-B548-FCE6-0E08-25BB5349E56B}"/>
              </a:ext>
            </a:extLst>
          </p:cNvPr>
          <p:cNvSpPr txBox="1"/>
          <p:nvPr/>
        </p:nvSpPr>
        <p:spPr>
          <a:xfrm>
            <a:off x="118858" y="4367241"/>
            <a:ext cx="1787669" cy="5599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US" sz="1013" b="1" dirty="0">
                <a:solidFill>
                  <a:schemeClr val="bg1"/>
                </a:solidFill>
              </a:rPr>
              <a:t>Prof. Riccardo Valentini</a:t>
            </a:r>
          </a:p>
          <a:p>
            <a:r>
              <a:rPr lang="it-US" sz="1013" i="1" dirty="0">
                <a:solidFill>
                  <a:schemeClr val="bg1"/>
                </a:solidFill>
              </a:rPr>
              <a:t>Università della Tuscia - DIBAF</a:t>
            </a:r>
          </a:p>
          <a:p>
            <a:r>
              <a:rPr lang="it-US" sz="1013" i="1" dirty="0">
                <a:solidFill>
                  <a:schemeClr val="bg1"/>
                </a:solidFill>
              </a:rPr>
              <a:t>Fondazione CMCC</a:t>
            </a:r>
          </a:p>
        </p:txBody>
      </p:sp>
    </p:spTree>
    <p:extLst>
      <p:ext uri="{BB962C8B-B14F-4D97-AF65-F5344CB8AC3E}">
        <p14:creationId xmlns:p14="http://schemas.microsoft.com/office/powerpoint/2010/main" val="1828939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pp_ANIMATION.mp4" descr="gpp_ANIMATION.mp4">
            <a:hlinkClick r:id="" action="ppaction://media"/>
            <a:extLst>
              <a:ext uri="{FF2B5EF4-FFF2-40B4-BE49-F238E27FC236}">
                <a16:creationId xmlns:a16="http://schemas.microsoft.com/office/drawing/2014/main" id="{16BD7687-7D2B-9A4A-8518-E27483AE9B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7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B4D3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Strategie di Adattamento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65760" y="841248"/>
            <a:ext cx="8412480" cy="45720"/>
          </a:xfrm>
          <a:prstGeom prst="rect">
            <a:avLst/>
          </a:prstGeom>
          <a:solidFill>
            <a:srgbClr val="E8EDE9"/>
          </a:solidFill>
          <a:ln w="12700">
            <a:solidFill>
              <a:srgbClr val="E8EDE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28600" y="1005840"/>
            <a:ext cx="42062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E9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93192" y="1188720"/>
            <a:ext cx="530352" cy="530352"/>
          </a:xfrm>
          <a:prstGeom prst="ellipse">
            <a:avLst/>
          </a:prstGeom>
          <a:solidFill>
            <a:srgbClr val="1B4D3E"/>
          </a:solidFill>
          <a:ln w="12700">
            <a:solidFill>
              <a:srgbClr val="1B4D3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93192" y="1197864"/>
            <a:ext cx="5303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33272" y="120700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B4D3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Infrastrutture Verdi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11480" y="1719072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Foreste urbane e tetti verdi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Parchi e corridoi ecologici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Zone umide tampone contro alluvioni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709160" y="1005840"/>
            <a:ext cx="42062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E9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873752" y="1188720"/>
            <a:ext cx="530352" cy="530352"/>
          </a:xfrm>
          <a:prstGeom prst="ellipse">
            <a:avLst/>
          </a:prstGeom>
          <a:solidFill>
            <a:srgbClr val="1B4D3E"/>
          </a:solidFill>
          <a:ln w="12700">
            <a:solidFill>
              <a:srgbClr val="1B4D3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873752" y="1197864"/>
            <a:ext cx="5303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513832" y="120700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B4D3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Gestione delle Risorse Idriche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892040" y="1719072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Raccolta acque piovane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Efficienza irrigua in agricoltura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Desalinizzazione e riciclo acque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8600" y="2834640"/>
            <a:ext cx="42062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E9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93192" y="3017520"/>
            <a:ext cx="530352" cy="530352"/>
          </a:xfrm>
          <a:prstGeom prst="ellipse">
            <a:avLst/>
          </a:prstGeom>
          <a:solidFill>
            <a:srgbClr val="1B4D3E"/>
          </a:solidFill>
          <a:ln w="12700">
            <a:solidFill>
              <a:srgbClr val="1B4D3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93192" y="3026664"/>
            <a:ext cx="5303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33272" y="303580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B4D3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Pianificazione Urbana Resiliente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11480" y="3547872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Codici edilizi aggiornati al clima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Sistemi di allerta precoce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Barriere e riqualificazione costiera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709160" y="2834640"/>
            <a:ext cx="42062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E9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873752" y="3017520"/>
            <a:ext cx="530352" cy="530352"/>
          </a:xfrm>
          <a:prstGeom prst="ellipse">
            <a:avLst/>
          </a:prstGeom>
          <a:solidFill>
            <a:srgbClr val="1B4D3E"/>
          </a:solidFill>
          <a:ln w="12700">
            <a:solidFill>
              <a:srgbClr val="1B4D3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873752" y="3026664"/>
            <a:ext cx="5303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513832" y="303580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B4D3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Agricoltura Adattiva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892040" y="3547872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Colture resistenti alla siccità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Diversificazione colturale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Agro-silvicoltura e suoli sani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4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4572000" cy="4572000"/>
          </a:xfrm>
          <a:prstGeom prst="ellipse">
            <a:avLst/>
          </a:prstGeom>
          <a:solidFill>
            <a:srgbClr val="2E7D5C">
              <a:alpha val="25000"/>
            </a:srgbClr>
          </a:solidFill>
          <a:ln w="12700">
            <a:solidFill>
              <a:srgbClr val="2E7D5C">
                <a:alpha val="2500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858000" y="2286000"/>
            <a:ext cx="3657600" cy="3657600"/>
          </a:xfrm>
          <a:prstGeom prst="ellipse">
            <a:avLst/>
          </a:prstGeom>
          <a:solidFill>
            <a:srgbClr val="6BAE8E">
              <a:alpha val="18000"/>
            </a:srgbClr>
          </a:solidFill>
          <a:ln w="12700">
            <a:solidFill>
              <a:srgbClr val="6BAE8E">
                <a:alpha val="1800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502920"/>
            <a:ext cx="2286000" cy="91440"/>
          </a:xfrm>
          <a:prstGeom prst="rect">
            <a:avLst/>
          </a:prstGeom>
          <a:solidFill>
            <a:srgbClr val="E8973A"/>
          </a:solidFill>
          <a:ln w="12700">
            <a:solidFill>
              <a:srgbClr val="E897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68580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 Finestra d'Azione Si Restringe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169164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6BAE8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Ogni anno di inazione aumenta i costi e riduce le opzioni disponibili.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6BAE8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L'adattamento non è più una scelta — è una necessità urgente.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40080" y="2697480"/>
            <a:ext cx="7680960" cy="548640"/>
          </a:xfrm>
          <a:prstGeom prst="rect">
            <a:avLst/>
          </a:prstGeom>
          <a:solidFill>
            <a:srgbClr val="2E7D5C">
              <a:alpha val="40000"/>
            </a:srgbClr>
          </a:solidFill>
          <a:ln w="12700">
            <a:solidFill>
              <a:srgbClr val="6BAE8E">
                <a:alpha val="3000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77240" y="2770632"/>
            <a:ext cx="402336" cy="402336"/>
          </a:xfrm>
          <a:prstGeom prst="ellipse">
            <a:avLst/>
          </a:prstGeom>
          <a:solidFill>
            <a:srgbClr val="E8973A"/>
          </a:solidFill>
          <a:ln w="12700">
            <a:solidFill>
              <a:srgbClr val="E897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777240" y="27706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325880" y="2770632"/>
            <a:ext cx="6858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Investire oggi costa meno che riparare i danni domani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40080" y="3383280"/>
            <a:ext cx="7680960" cy="548640"/>
          </a:xfrm>
          <a:prstGeom prst="rect">
            <a:avLst/>
          </a:prstGeom>
          <a:solidFill>
            <a:srgbClr val="2E7D5C">
              <a:alpha val="40000"/>
            </a:srgbClr>
          </a:solidFill>
          <a:ln w="12700">
            <a:solidFill>
              <a:srgbClr val="6BAE8E">
                <a:alpha val="3000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77240" y="3456432"/>
            <a:ext cx="402336" cy="402336"/>
          </a:xfrm>
          <a:prstGeom prst="ellipse">
            <a:avLst/>
          </a:prstGeom>
          <a:solidFill>
            <a:srgbClr val="E8973A"/>
          </a:solidFill>
          <a:ln w="12700">
            <a:solidFill>
              <a:srgbClr val="E897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77240" y="34564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325880" y="3456432"/>
            <a:ext cx="6858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Soluzioni basate sulla natura sono spesso le più efficaci e durature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40080" y="4069080"/>
            <a:ext cx="7680960" cy="548640"/>
          </a:xfrm>
          <a:prstGeom prst="rect">
            <a:avLst/>
          </a:prstGeom>
          <a:solidFill>
            <a:srgbClr val="2E7D5C">
              <a:alpha val="40000"/>
            </a:srgbClr>
          </a:solidFill>
          <a:ln w="12700">
            <a:solidFill>
              <a:srgbClr val="6BAE8E">
                <a:alpha val="3000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77240" y="4142232"/>
            <a:ext cx="402336" cy="402336"/>
          </a:xfrm>
          <a:prstGeom prst="ellipse">
            <a:avLst/>
          </a:prstGeom>
          <a:solidFill>
            <a:srgbClr val="E8973A"/>
          </a:solidFill>
          <a:ln w="12700">
            <a:solidFill>
              <a:srgbClr val="E897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77240" y="41422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25880" y="4142232"/>
            <a:ext cx="6858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 collaborazione multilevel (locale, nazionale, globale) è indispensabile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40080" y="46634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E8973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Adattarsi è sopravvivere. Pianificare è prosperare.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4A026-CBBA-436A-4AD9-23A49B3EF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antare alberi per salvare il mondo: l'appello a tutti gli italiani |  Touring Club Italiano">
            <a:extLst>
              <a:ext uri="{FF2B5EF4-FFF2-40B4-BE49-F238E27FC236}">
                <a16:creationId xmlns:a16="http://schemas.microsoft.com/office/drawing/2014/main" id="{1556DA27-0D21-4184-4954-D4A65AF98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2">
            <a:extLst>
              <a:ext uri="{FF2B5EF4-FFF2-40B4-BE49-F238E27FC236}">
                <a16:creationId xmlns:a16="http://schemas.microsoft.com/office/drawing/2014/main" id="{5470C401-EEEC-8F5D-897E-6C709DC50DF1}"/>
              </a:ext>
            </a:extLst>
          </p:cNvPr>
          <p:cNvSpPr txBox="1"/>
          <p:nvPr/>
        </p:nvSpPr>
        <p:spPr>
          <a:xfrm>
            <a:off x="3809710" y="-424936"/>
            <a:ext cx="2167388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az-Cyrl-AZ" sz="4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it-IT" sz="4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rPr>
              <a:t>Grazie !!!</a:t>
            </a:r>
          </a:p>
        </p:txBody>
      </p:sp>
    </p:spTree>
    <p:extLst>
      <p:ext uri="{BB962C8B-B14F-4D97-AF65-F5344CB8AC3E}">
        <p14:creationId xmlns:p14="http://schemas.microsoft.com/office/powerpoint/2010/main" val="20965205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3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</TotalTime>
  <Words>413</Words>
  <Application>Microsoft Macintosh PowerPoint</Application>
  <PresentationFormat>Presentazione su schermo (16:9)</PresentationFormat>
  <Paragraphs>114</Paragraphs>
  <Slides>30</Slides>
  <Notes>4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7</vt:i4>
      </vt:variant>
      <vt:variant>
        <vt:lpstr>Titoli diapositive</vt:lpstr>
      </vt:variant>
      <vt:variant>
        <vt:i4>30</vt:i4>
      </vt:variant>
    </vt:vector>
  </HeadingPairs>
  <TitlesOfParts>
    <vt:vector size="50" baseType="lpstr">
      <vt:lpstr>ＭＳ Ｐゴシック</vt:lpstr>
      <vt:lpstr>Aptos</vt:lpstr>
      <vt:lpstr>Arial</vt:lpstr>
      <vt:lpstr>Arial Narrow</vt:lpstr>
      <vt:lpstr>Calibri</vt:lpstr>
      <vt:lpstr>Calibri Light</vt:lpstr>
      <vt:lpstr>Georgia</vt:lpstr>
      <vt:lpstr>Helvetica</vt:lpstr>
      <vt:lpstr>Helvetica Light</vt:lpstr>
      <vt:lpstr>Helvetica Neue</vt:lpstr>
      <vt:lpstr>Trebuchet MS</vt:lpstr>
      <vt:lpstr>Tw Cen MT</vt:lpstr>
      <vt:lpstr>Verdana</vt:lpstr>
      <vt:lpstr>Office Theme</vt:lpstr>
      <vt:lpstr>Default</vt:lpstr>
      <vt:lpstr>3_Default</vt:lpstr>
      <vt:lpstr>3_Tema di Office</vt:lpstr>
      <vt:lpstr>2_Tema di Office</vt:lpstr>
      <vt:lpstr>2_Office Theme</vt:lpstr>
      <vt:lpstr>3_Office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EFFETTO SERRA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riccardo valentini</dc:creator>
  <cp:lastModifiedBy>Riccardo VALENTINI</cp:lastModifiedBy>
  <cp:revision>47</cp:revision>
  <dcterms:created xsi:type="dcterms:W3CDTF">2019-12-02T10:15:31Z</dcterms:created>
  <dcterms:modified xsi:type="dcterms:W3CDTF">2026-04-24T14:30:14Z</dcterms:modified>
</cp:coreProperties>
</file>